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6"/>
  </p:notesMasterIdLst>
  <p:sldIdLst>
    <p:sldId id="256" r:id="rId2"/>
    <p:sldId id="257" r:id="rId3"/>
    <p:sldId id="258" r:id="rId4"/>
    <p:sldId id="259" r:id="rId5"/>
    <p:sldId id="297" r:id="rId6"/>
    <p:sldId id="261" r:id="rId7"/>
    <p:sldId id="299" r:id="rId8"/>
    <p:sldId id="300" r:id="rId9"/>
    <p:sldId id="301" r:id="rId10"/>
    <p:sldId id="302" r:id="rId11"/>
    <p:sldId id="303" r:id="rId12"/>
    <p:sldId id="298" r:id="rId13"/>
    <p:sldId id="260" r:id="rId14"/>
    <p:sldId id="262" r:id="rId15"/>
    <p:sldId id="304" r:id="rId16"/>
    <p:sldId id="263" r:id="rId17"/>
    <p:sldId id="305" r:id="rId18"/>
    <p:sldId id="306" r:id="rId19"/>
    <p:sldId id="307" r:id="rId20"/>
    <p:sldId id="308" r:id="rId21"/>
    <p:sldId id="309" r:id="rId22"/>
    <p:sldId id="310" r:id="rId23"/>
    <p:sldId id="311" r:id="rId24"/>
    <p:sldId id="312" r:id="rId25"/>
    <p:sldId id="313" r:id="rId26"/>
    <p:sldId id="314" r:id="rId27"/>
    <p:sldId id="319" r:id="rId28"/>
    <p:sldId id="323" r:id="rId29"/>
    <p:sldId id="321" r:id="rId30"/>
    <p:sldId id="320" r:id="rId31"/>
    <p:sldId id="324" r:id="rId32"/>
    <p:sldId id="325" r:id="rId33"/>
    <p:sldId id="326" r:id="rId34"/>
    <p:sldId id="328" r:id="rId35"/>
    <p:sldId id="327" r:id="rId36"/>
    <p:sldId id="329" r:id="rId37"/>
    <p:sldId id="330" r:id="rId38"/>
    <p:sldId id="331" r:id="rId39"/>
    <p:sldId id="332" r:id="rId40"/>
    <p:sldId id="333" r:id="rId41"/>
    <p:sldId id="334" r:id="rId42"/>
    <p:sldId id="335" r:id="rId43"/>
    <p:sldId id="264" r:id="rId44"/>
    <p:sldId id="275" r:id="rId45"/>
  </p:sldIdLst>
  <p:sldSz cx="9144000" cy="5143500" type="screen16x9"/>
  <p:notesSz cx="6858000" cy="9144000"/>
  <p:embeddedFontLst>
    <p:embeddedFont>
      <p:font typeface="Poppins" panose="00000500000000000000" pitchFamily="2" charset="0"/>
      <p:regular r:id="rId47"/>
      <p:bold r:id="rId48"/>
      <p:italic r:id="rId49"/>
      <p:boldItalic r:id="rId50"/>
    </p:embeddedFont>
    <p:embeddedFont>
      <p:font typeface="Roboto" panose="02000000000000000000" pitchFamily="2" charset="0"/>
      <p:regular r:id="rId51"/>
      <p:bold r:id="rId52"/>
    </p:embeddedFont>
    <p:embeddedFont>
      <p:font typeface="Rubik" panose="020B0604020202020204" charset="-79"/>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rahman Omar" initials="AO" lastIdx="1" clrIdx="0">
    <p:extLst>
      <p:ext uri="{19B8F6BF-5375-455C-9EA6-DF929625EA0E}">
        <p15:presenceInfo xmlns:p15="http://schemas.microsoft.com/office/powerpoint/2012/main" userId="S::Abdulrahman.20375701@compit.aun.edu.eg::c5508cf6-64eb-41b3-b67c-25737dde5b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C0E714-D24B-45EE-9158-480B7230E16E}">
  <a:tblStyle styleId="{5CC0E714-D24B-45EE-9158-480B7230E1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446"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E6F70CD1-068A-B519-587E-91C9CD516D3D}"/>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17173C08-87B9-CA51-DEE8-00DE01B79F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2C3F886B-049C-03C7-413A-25A53CA947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0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9C30CBCF-8DFE-32B1-611F-F061ABFBF5C6}"/>
            </a:ext>
          </a:extLst>
        </p:cNvPr>
        <p:cNvGrpSpPr/>
        <p:nvPr/>
      </p:nvGrpSpPr>
      <p:grpSpPr>
        <a:xfrm>
          <a:off x="0" y="0"/>
          <a:ext cx="0" cy="0"/>
          <a:chOff x="0" y="0"/>
          <a:chExt cx="0" cy="0"/>
        </a:xfrm>
      </p:grpSpPr>
      <p:sp>
        <p:nvSpPr>
          <p:cNvPr id="617" name="Google Shape;617;g278ae5f976b_0_47:notes">
            <a:extLst>
              <a:ext uri="{FF2B5EF4-FFF2-40B4-BE49-F238E27FC236}">
                <a16:creationId xmlns:a16="http://schemas.microsoft.com/office/drawing/2014/main" id="{518A10AA-30DB-C710-3FDE-A77482B20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78ae5f976b_0_47:notes">
            <a:extLst>
              <a:ext uri="{FF2B5EF4-FFF2-40B4-BE49-F238E27FC236}">
                <a16:creationId xmlns:a16="http://schemas.microsoft.com/office/drawing/2014/main" id="{F4E500BE-2108-6D8A-262F-6968F7494D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44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96E7D435-8F6F-E041-3110-B1395F439F55}"/>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394635BD-9016-3592-036B-2A68F46738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7D7CFEAE-294D-ADDF-B2B3-14AB4B21C3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460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78ae5f976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78ae5f976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78ae5f976b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78ae5f976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E39C1B9F-7A4C-A132-B28A-EF015DB16EFA}"/>
            </a:ext>
          </a:extLst>
        </p:cNvPr>
        <p:cNvGrpSpPr/>
        <p:nvPr/>
      </p:nvGrpSpPr>
      <p:grpSpPr>
        <a:xfrm>
          <a:off x="0" y="0"/>
          <a:ext cx="0" cy="0"/>
          <a:chOff x="0" y="0"/>
          <a:chExt cx="0" cy="0"/>
        </a:xfrm>
      </p:grpSpPr>
      <p:sp>
        <p:nvSpPr>
          <p:cNvPr id="617" name="Google Shape;617;g278ae5f976b_0_47:notes">
            <a:extLst>
              <a:ext uri="{FF2B5EF4-FFF2-40B4-BE49-F238E27FC236}">
                <a16:creationId xmlns:a16="http://schemas.microsoft.com/office/drawing/2014/main" id="{094CB2E3-28D9-703F-2EFA-2904EDDDDC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78ae5f976b_0_47:notes">
            <a:extLst>
              <a:ext uri="{FF2B5EF4-FFF2-40B4-BE49-F238E27FC236}">
                <a16:creationId xmlns:a16="http://schemas.microsoft.com/office/drawing/2014/main" id="{0BA603E7-FEBA-401F-D62B-6DF92208D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0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78ae5f976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78ae5f976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38CF02CC-78B1-E3BA-52E2-5AB3472DCF3A}"/>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F5EB3D00-7AA6-DB3E-9ECE-67009FF234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78334FDF-EEBB-EBD2-06A8-8DD0D1E3E9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83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FA03DE11-F890-78B7-D1D4-F2F28E6B5C4D}"/>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56A0D1ED-591F-728C-A823-BFC2FF0349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6A0EA65E-02D5-6121-A351-5840E0FCFB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6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6BED543C-9638-539C-4D9A-D689BC5AF38D}"/>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99ED9A7A-A1F0-480E-54C8-D1AE45CBB6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0E304A9C-E572-8012-639A-AECBE23658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84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8ae5f976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8ae5f976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83A630D0-B9C8-A792-0C8B-46BCD9FF33F0}"/>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84E24874-DBED-73D6-3E59-D0BF3989ED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BC1B6AFD-B30C-A244-702D-E62ACE13C8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4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379DDFBF-B651-43FB-0548-1CE61F6C8A26}"/>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A8FE6D65-CFAE-0A71-3BB3-7C3B5EA4A1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FA12322F-53F2-4145-C657-06A735CBAD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717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52BDA4D4-F7B5-1368-BC21-7F1B0A2C51E8}"/>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3EDB49F3-00B5-03A1-AE78-37C4753B81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F07730F7-B754-454D-89E8-EA0C9DF11E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27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93C4F111-F5CE-F71E-4A69-70A2CE81FF60}"/>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34597338-D1C7-EB84-FE27-5857CC9F7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9E977725-7362-D6BB-70A1-650C1D632C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15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15BBD2FC-1790-331B-4D9D-344510A0EB0B}"/>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993123E2-BAC0-1E2A-3FA4-BF48BA9BD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63C84F4B-E9BA-B62E-EF82-0450949774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20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C4CD8910-D1B5-511D-534A-9ECC61758582}"/>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BB9CEAD5-F504-DA8C-AD9A-F669EEDC30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4E85A205-689F-744B-25F9-97975DAF8D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953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D14DA1FA-BF54-2BC2-A546-6A2FF433EC5D}"/>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11D15005-CA88-BB6A-949B-3DCB703D3B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CCC68220-39EE-8333-AF4E-3D5A3B7321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0FB975A5-A0C7-6D67-07C2-B0398C122C87}"/>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8205076E-BB4D-45C7-5897-87F4220F6E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672B6AE1-40B8-0415-268B-3797B9F6E8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337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7F3D874F-EEED-A1CE-5859-1E849F8B9C85}"/>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A68A0FF3-72AF-57EB-502F-1384401F2B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1CAC475A-ADEF-C786-5367-1B342996AA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144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06666DAB-5F07-B104-176F-FE606109D2E1}"/>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60F3B865-DB5A-6D54-FADE-8544A3D6C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E2A7D570-1C40-5C0D-383B-58534A855D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4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790cc7377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A0C0DB77-CE6A-EFF6-8604-C65D7B818F4A}"/>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524F2B26-6BC6-1D3E-0971-5A448ED50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C4524F79-B3C9-BF14-D0B4-639CEBEA5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21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C86EA70D-D107-AFAA-0D23-47BFAAF23E5F}"/>
            </a:ext>
          </a:extLst>
        </p:cNvPr>
        <p:cNvGrpSpPr/>
        <p:nvPr/>
      </p:nvGrpSpPr>
      <p:grpSpPr>
        <a:xfrm>
          <a:off x="0" y="0"/>
          <a:ext cx="0" cy="0"/>
          <a:chOff x="0" y="0"/>
          <a:chExt cx="0" cy="0"/>
        </a:xfrm>
      </p:grpSpPr>
      <p:sp>
        <p:nvSpPr>
          <p:cNvPr id="617" name="Google Shape;617;g278ae5f976b_0_47:notes">
            <a:extLst>
              <a:ext uri="{FF2B5EF4-FFF2-40B4-BE49-F238E27FC236}">
                <a16:creationId xmlns:a16="http://schemas.microsoft.com/office/drawing/2014/main" id="{669DB616-4801-17E7-FFAD-6F035402E6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78ae5f976b_0_47:notes">
            <a:extLst>
              <a:ext uri="{FF2B5EF4-FFF2-40B4-BE49-F238E27FC236}">
                <a16:creationId xmlns:a16="http://schemas.microsoft.com/office/drawing/2014/main" id="{BEB25EB3-6F99-1BDE-9BFC-352C921938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77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6947D81D-FBB5-228F-917B-C2E8028290F2}"/>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2A2566C4-2B0B-4434-8E62-D60C8EBBE8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2356B3FF-9DAC-24A7-27CE-B1A5A6588B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036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CB70D70B-7F1C-EA19-7B80-A522B335CC26}"/>
            </a:ext>
          </a:extLst>
        </p:cNvPr>
        <p:cNvGrpSpPr/>
        <p:nvPr/>
      </p:nvGrpSpPr>
      <p:grpSpPr>
        <a:xfrm>
          <a:off x="0" y="0"/>
          <a:ext cx="0" cy="0"/>
          <a:chOff x="0" y="0"/>
          <a:chExt cx="0" cy="0"/>
        </a:xfrm>
      </p:grpSpPr>
      <p:sp>
        <p:nvSpPr>
          <p:cNvPr id="617" name="Google Shape;617;g278ae5f976b_0_47:notes">
            <a:extLst>
              <a:ext uri="{FF2B5EF4-FFF2-40B4-BE49-F238E27FC236}">
                <a16:creationId xmlns:a16="http://schemas.microsoft.com/office/drawing/2014/main" id="{457AE082-1604-6B29-2698-C3E56D725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78ae5f976b_0_47:notes">
            <a:extLst>
              <a:ext uri="{FF2B5EF4-FFF2-40B4-BE49-F238E27FC236}">
                <a16:creationId xmlns:a16="http://schemas.microsoft.com/office/drawing/2014/main" id="{7EEAA6A9-1A0F-2BB3-D75E-12EF6B360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746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EE095B8A-6B78-0C9D-F42D-9B10F8F7D5D0}"/>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960D3061-3E6A-E2D6-7929-5285B679EF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A7757D96-B8ED-85F7-D38E-0037D39537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652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F779AE8E-57A0-2E21-75F2-61BA9ED7CBF4}"/>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4C203A77-AAAA-FEB0-D11F-D80065C143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8CB33D66-D781-DD0B-2191-700865C05D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9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80B0974A-B9BE-67A7-8197-B4597D16882A}"/>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6C28066D-469E-E213-A10E-8F477D29D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2EE64F52-3166-2001-0787-8C18106A5F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021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0AC104EE-2F5A-22E5-C170-CEBC425ACEBD}"/>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99F54DF9-29B0-52BC-3ED9-0B0F6B461E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CD3E3003-630A-46AE-E84B-452A82CFBC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136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B77F388E-0771-1D86-6279-FF3CA4FF029B}"/>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510A1C71-FA3B-5A9F-90D5-A9D314AB20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DB96D2CF-560E-FBC7-71A2-45572E647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822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919EB1D4-EFBB-54F5-D3F0-67E59EA9C9B2}"/>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77DE2144-F9F3-248A-862F-8B354FB1D4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19572857-92C8-CEB3-8D2E-0C9ECBB11B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11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78ae5f976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78ae5f97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C3568C54-D60A-3C78-3CC9-541CDB33CED6}"/>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F9703910-93E4-A1F2-C927-A4F8C0BC58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0E45F391-D535-BDFA-7BF7-5B60003CFD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405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8818C66E-1803-A5CB-40D3-FAB51CC52D5A}"/>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75AC54D0-D48E-F8FD-32BC-F39D9DEACD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2081B6DA-57A5-AAAC-CD86-86C999F3B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120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5B23570C-4C38-337F-E46D-9B2BF525C3DE}"/>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B4D7F957-A08D-74DF-C9C1-427B08DE0B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9DE3A376-603F-BC25-58E9-CA52ED941E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407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78ae5f976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78ae5f976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797fc01700_0_18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797fc01700_0_18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a:extLst>
            <a:ext uri="{FF2B5EF4-FFF2-40B4-BE49-F238E27FC236}">
              <a16:creationId xmlns:a16="http://schemas.microsoft.com/office/drawing/2014/main" id="{E4942C5D-6D23-18AD-45CD-9E30B2B7BB28}"/>
            </a:ext>
          </a:extLst>
        </p:cNvPr>
        <p:cNvGrpSpPr/>
        <p:nvPr/>
      </p:nvGrpSpPr>
      <p:grpSpPr>
        <a:xfrm>
          <a:off x="0" y="0"/>
          <a:ext cx="0" cy="0"/>
          <a:chOff x="0" y="0"/>
          <a:chExt cx="0" cy="0"/>
        </a:xfrm>
      </p:grpSpPr>
      <p:sp>
        <p:nvSpPr>
          <p:cNvPr id="596" name="Google Shape;596;g2790cc73778_0_78:notes">
            <a:extLst>
              <a:ext uri="{FF2B5EF4-FFF2-40B4-BE49-F238E27FC236}">
                <a16:creationId xmlns:a16="http://schemas.microsoft.com/office/drawing/2014/main" id="{95C24503-9045-B132-CD56-CE38B90A34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90cc73778_0_78:notes">
            <a:extLst>
              <a:ext uri="{FF2B5EF4-FFF2-40B4-BE49-F238E27FC236}">
                <a16:creationId xmlns:a16="http://schemas.microsoft.com/office/drawing/2014/main" id="{30114DB9-1416-5BC8-0BFC-5B6BF46E47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8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78ae5f976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3B7A88B5-32DD-F92E-E946-F8B0E14AB93D}"/>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E93AD45D-78C9-7BEF-17BA-D011C954A3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BBF1A1BF-00D8-D203-C4E2-54B57AD0F3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334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232A6600-418B-B7B5-EF70-6C9B317BE552}"/>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0018FA87-332D-6415-DD76-E2924BE06F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6761FC8E-4806-505A-8212-27ACE55255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316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a:extLst>
            <a:ext uri="{FF2B5EF4-FFF2-40B4-BE49-F238E27FC236}">
              <a16:creationId xmlns:a16="http://schemas.microsoft.com/office/drawing/2014/main" id="{C29275B9-ECB7-92F1-BC89-E51EF3D82785}"/>
            </a:ext>
          </a:extLst>
        </p:cNvPr>
        <p:cNvGrpSpPr/>
        <p:nvPr/>
      </p:nvGrpSpPr>
      <p:grpSpPr>
        <a:xfrm>
          <a:off x="0" y="0"/>
          <a:ext cx="0" cy="0"/>
          <a:chOff x="0" y="0"/>
          <a:chExt cx="0" cy="0"/>
        </a:xfrm>
      </p:grpSpPr>
      <p:sp>
        <p:nvSpPr>
          <p:cNvPr id="689" name="Google Shape;689;g278ae5f976b_0_72:notes">
            <a:extLst>
              <a:ext uri="{FF2B5EF4-FFF2-40B4-BE49-F238E27FC236}">
                <a16:creationId xmlns:a16="http://schemas.microsoft.com/office/drawing/2014/main" id="{C27B5B7A-413D-CF23-6084-FAB1C2CB72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78ae5f976b_0_72:notes">
            <a:extLst>
              <a:ext uri="{FF2B5EF4-FFF2-40B4-BE49-F238E27FC236}">
                <a16:creationId xmlns:a16="http://schemas.microsoft.com/office/drawing/2014/main" id="{E5A0EA9B-DDEA-82F3-9981-461FE54FE2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998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9100" y="1820750"/>
            <a:ext cx="4268100" cy="1569600"/>
          </a:xfrm>
          <a:prstGeom prst="rect">
            <a:avLst/>
          </a:prstGeom>
        </p:spPr>
        <p:txBody>
          <a:bodyPr spcFirstLastPara="1" wrap="square" lIns="91425" tIns="91425" rIns="91425" bIns="91425" anchor="t" anchorCtr="0">
            <a:noAutofit/>
          </a:bodyPr>
          <a:lstStyle>
            <a:lvl1pPr lvl="0">
              <a:spcBef>
                <a:spcPts val="110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69100" y="3383000"/>
            <a:ext cx="2480400" cy="66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210"/>
        <p:cNvGrpSpPr/>
        <p:nvPr/>
      </p:nvGrpSpPr>
      <p:grpSpPr>
        <a:xfrm>
          <a:off x="0" y="0"/>
          <a:ext cx="0" cy="0"/>
          <a:chOff x="0" y="0"/>
          <a:chExt cx="0" cy="0"/>
        </a:xfrm>
      </p:grpSpPr>
      <p:grpSp>
        <p:nvGrpSpPr>
          <p:cNvPr id="211" name="Google Shape;211;p14"/>
          <p:cNvGrpSpPr/>
          <p:nvPr/>
        </p:nvGrpSpPr>
        <p:grpSpPr>
          <a:xfrm>
            <a:off x="-2070595" y="138930"/>
            <a:ext cx="12497838" cy="9541363"/>
            <a:chOff x="-2070595" y="138930"/>
            <a:chExt cx="12497838" cy="9541363"/>
          </a:xfrm>
        </p:grpSpPr>
        <p:grpSp>
          <p:nvGrpSpPr>
            <p:cNvPr id="212" name="Google Shape;212;p14"/>
            <p:cNvGrpSpPr/>
            <p:nvPr/>
          </p:nvGrpSpPr>
          <p:grpSpPr>
            <a:xfrm>
              <a:off x="5896649" y="4604007"/>
              <a:ext cx="4530594" cy="5076286"/>
              <a:chOff x="4826000" y="4400753"/>
              <a:chExt cx="4530594" cy="5076286"/>
            </a:xfrm>
          </p:grpSpPr>
          <p:sp>
            <p:nvSpPr>
              <p:cNvPr id="213" name="Google Shape;213;p14"/>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rot="-4838195">
              <a:off x="-1944007" y="352516"/>
              <a:ext cx="2325055" cy="2229662"/>
              <a:chOff x="5165475" y="-713653"/>
              <a:chExt cx="2324999" cy="2229609"/>
            </a:xfrm>
          </p:grpSpPr>
          <p:sp>
            <p:nvSpPr>
              <p:cNvPr id="216" name="Google Shape;216;p14"/>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14"/>
            <p:cNvGrpSpPr/>
            <p:nvPr/>
          </p:nvGrpSpPr>
          <p:grpSpPr>
            <a:xfrm rot="5400000">
              <a:off x="151942" y="4400150"/>
              <a:ext cx="722099" cy="407700"/>
              <a:chOff x="1211425" y="918075"/>
              <a:chExt cx="722099" cy="407700"/>
            </a:xfrm>
          </p:grpSpPr>
          <p:sp>
            <p:nvSpPr>
              <p:cNvPr id="219" name="Google Shape;219;p14"/>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14"/>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a:endParaRPr/>
          </a:p>
        </p:txBody>
      </p:sp>
      <p:sp>
        <p:nvSpPr>
          <p:cNvPr id="239" name="Google Shape;239;p14"/>
          <p:cNvSpPr txBox="1">
            <a:spLocks noGrp="1"/>
          </p:cNvSpPr>
          <p:nvPr>
            <p:ph type="subTitle" idx="1"/>
          </p:nvPr>
        </p:nvSpPr>
        <p:spPr>
          <a:xfrm>
            <a:off x="1948175" y="1656060"/>
            <a:ext cx="25293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0" name="Google Shape;240;p14"/>
          <p:cNvSpPr txBox="1">
            <a:spLocks noGrp="1"/>
          </p:cNvSpPr>
          <p:nvPr>
            <p:ph type="subTitle" idx="2"/>
          </p:nvPr>
        </p:nvSpPr>
        <p:spPr>
          <a:xfrm>
            <a:off x="1948175" y="2085866"/>
            <a:ext cx="2529300" cy="5160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1" name="Google Shape;241;p14"/>
          <p:cNvSpPr txBox="1">
            <a:spLocks noGrp="1"/>
          </p:cNvSpPr>
          <p:nvPr>
            <p:ph type="subTitle" idx="3"/>
          </p:nvPr>
        </p:nvSpPr>
        <p:spPr>
          <a:xfrm>
            <a:off x="5364475" y="1656060"/>
            <a:ext cx="25293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2" name="Google Shape;242;p14"/>
          <p:cNvSpPr txBox="1">
            <a:spLocks noGrp="1"/>
          </p:cNvSpPr>
          <p:nvPr>
            <p:ph type="subTitle" idx="4"/>
          </p:nvPr>
        </p:nvSpPr>
        <p:spPr>
          <a:xfrm>
            <a:off x="5364475" y="2085866"/>
            <a:ext cx="2529300" cy="5160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3" name="Google Shape;243;p14"/>
          <p:cNvSpPr txBox="1">
            <a:spLocks noGrp="1"/>
          </p:cNvSpPr>
          <p:nvPr>
            <p:ph type="subTitle" idx="5"/>
          </p:nvPr>
        </p:nvSpPr>
        <p:spPr>
          <a:xfrm>
            <a:off x="1948175" y="3189270"/>
            <a:ext cx="25293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4" name="Google Shape;244;p14"/>
          <p:cNvSpPr txBox="1">
            <a:spLocks noGrp="1"/>
          </p:cNvSpPr>
          <p:nvPr>
            <p:ph type="subTitle" idx="6"/>
          </p:nvPr>
        </p:nvSpPr>
        <p:spPr>
          <a:xfrm>
            <a:off x="1948175" y="3619070"/>
            <a:ext cx="2529300" cy="5160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5" name="Google Shape;245;p14"/>
          <p:cNvSpPr txBox="1">
            <a:spLocks noGrp="1"/>
          </p:cNvSpPr>
          <p:nvPr>
            <p:ph type="subTitle" idx="7"/>
          </p:nvPr>
        </p:nvSpPr>
        <p:spPr>
          <a:xfrm>
            <a:off x="5364475" y="3189270"/>
            <a:ext cx="25293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6" name="Google Shape;246;p14"/>
          <p:cNvSpPr txBox="1">
            <a:spLocks noGrp="1"/>
          </p:cNvSpPr>
          <p:nvPr>
            <p:ph type="subTitle" idx="8"/>
          </p:nvPr>
        </p:nvSpPr>
        <p:spPr>
          <a:xfrm>
            <a:off x="5364475" y="3619070"/>
            <a:ext cx="2529300" cy="5160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349"/>
        <p:cNvGrpSpPr/>
        <p:nvPr/>
      </p:nvGrpSpPr>
      <p:grpSpPr>
        <a:xfrm>
          <a:off x="0" y="0"/>
          <a:ext cx="0" cy="0"/>
          <a:chOff x="0" y="0"/>
          <a:chExt cx="0" cy="0"/>
        </a:xfrm>
      </p:grpSpPr>
      <p:grpSp>
        <p:nvGrpSpPr>
          <p:cNvPr id="350" name="Google Shape;350;p18"/>
          <p:cNvGrpSpPr/>
          <p:nvPr/>
        </p:nvGrpSpPr>
        <p:grpSpPr>
          <a:xfrm>
            <a:off x="1049536" y="1456947"/>
            <a:ext cx="9644714" cy="6935114"/>
            <a:chOff x="1049536" y="1456947"/>
            <a:chExt cx="9644714" cy="6935114"/>
          </a:xfrm>
        </p:grpSpPr>
        <p:grpSp>
          <p:nvGrpSpPr>
            <p:cNvPr id="351" name="Google Shape;351;p18"/>
            <p:cNvGrpSpPr/>
            <p:nvPr/>
          </p:nvGrpSpPr>
          <p:grpSpPr>
            <a:xfrm rot="1004114">
              <a:off x="1470040" y="4575799"/>
              <a:ext cx="3325019" cy="3409752"/>
              <a:chOff x="7159200" y="2117361"/>
              <a:chExt cx="2271501" cy="2329387"/>
            </a:xfrm>
          </p:grpSpPr>
          <p:sp>
            <p:nvSpPr>
              <p:cNvPr id="352" name="Google Shape;352;p18"/>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18"/>
            <p:cNvGrpSpPr/>
            <p:nvPr/>
          </p:nvGrpSpPr>
          <p:grpSpPr>
            <a:xfrm>
              <a:off x="8369250" y="1456947"/>
              <a:ext cx="2324999" cy="2229609"/>
              <a:chOff x="5165475" y="-713653"/>
              <a:chExt cx="2324999" cy="2229609"/>
            </a:xfrm>
          </p:grpSpPr>
          <p:sp>
            <p:nvSpPr>
              <p:cNvPr id="356" name="Google Shape;356;p18"/>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 name="Google Shape;358;p18"/>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422"/>
        <p:cNvGrpSpPr/>
        <p:nvPr/>
      </p:nvGrpSpPr>
      <p:grpSpPr>
        <a:xfrm>
          <a:off x="0" y="0"/>
          <a:ext cx="0" cy="0"/>
          <a:chOff x="0" y="0"/>
          <a:chExt cx="0" cy="0"/>
        </a:xfrm>
      </p:grpSpPr>
      <p:sp>
        <p:nvSpPr>
          <p:cNvPr id="423" name="Google Shape;423;p21"/>
          <p:cNvSpPr/>
          <p:nvPr/>
        </p:nvSpPr>
        <p:spPr>
          <a:xfrm flipH="1">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txBox="1"/>
          <p:nvPr/>
        </p:nvSpPr>
        <p:spPr>
          <a:xfrm>
            <a:off x="5132825" y="3412502"/>
            <a:ext cx="2906400" cy="615600"/>
          </a:xfrm>
          <a:prstGeom prst="rect">
            <a:avLst/>
          </a:prstGeom>
          <a:noFill/>
          <a:ln>
            <a:noFill/>
          </a:ln>
        </p:spPr>
        <p:txBody>
          <a:bodyPr spcFirstLastPara="1" wrap="square" lIns="182875" tIns="91425" rIns="91425" bIns="91425" anchor="t" anchorCtr="0">
            <a:noAutofit/>
          </a:bodyPr>
          <a:lstStyle/>
          <a:p>
            <a:pPr marL="0" lvl="0" indent="0" algn="r" rtl="0">
              <a:lnSpc>
                <a:spcPct val="100000"/>
              </a:lnSpc>
              <a:spcBef>
                <a:spcPts val="300"/>
              </a:spcBef>
              <a:spcAft>
                <a:spcPts val="0"/>
              </a:spcAft>
              <a:buNone/>
            </a:pPr>
            <a:r>
              <a:rPr lang="en" sz="900" b="1">
                <a:solidFill>
                  <a:schemeClr val="lt1"/>
                </a:solidFill>
                <a:latin typeface="Rubik"/>
                <a:ea typeface="Rubik"/>
                <a:cs typeface="Rubik"/>
                <a:sym typeface="Rubik"/>
              </a:rPr>
              <a:t>CREDITS:</a:t>
            </a:r>
            <a:r>
              <a:rPr lang="en" sz="900">
                <a:solidFill>
                  <a:schemeClr val="lt1"/>
                </a:solidFill>
                <a:latin typeface="Rubik"/>
                <a:ea typeface="Rubik"/>
                <a:cs typeface="Rubik"/>
                <a:sym typeface="Rubik"/>
              </a:rPr>
              <a:t> This presentation template was created by </a:t>
            </a:r>
            <a:r>
              <a:rPr lang="en" sz="900" b="1" u="sng">
                <a:solidFill>
                  <a:schemeClr val="lt1"/>
                </a:solidFill>
                <a:latin typeface="Rubik"/>
                <a:ea typeface="Rubik"/>
                <a:cs typeface="Rubik"/>
                <a:sym typeface="Rubik"/>
                <a:hlinkClick r:id="rId2">
                  <a:extLst>
                    <a:ext uri="{A12FA001-AC4F-418D-AE19-62706E023703}">
                      <ahyp:hlinkClr xmlns:ahyp="http://schemas.microsoft.com/office/drawing/2018/hyperlinkcolor" val="tx"/>
                    </a:ext>
                  </a:extLst>
                </a:hlinkClick>
              </a:rPr>
              <a:t>Slidesgo</a:t>
            </a:r>
            <a:r>
              <a:rPr lang="en" sz="900">
                <a:solidFill>
                  <a:schemeClr val="lt1"/>
                </a:solidFill>
                <a:latin typeface="Rubik"/>
                <a:ea typeface="Rubik"/>
                <a:cs typeface="Rubik"/>
                <a:sym typeface="Rubik"/>
              </a:rPr>
              <a:t>, and includes icons by </a:t>
            </a:r>
            <a:r>
              <a:rPr lang="en" sz="900" b="1" u="sng">
                <a:solidFill>
                  <a:schemeClr val="lt1"/>
                </a:solidFill>
                <a:latin typeface="Rubik"/>
                <a:ea typeface="Rubik"/>
                <a:cs typeface="Rubik"/>
                <a:sym typeface="Rubik"/>
                <a:hlinkClick r:id="rId3">
                  <a:extLst>
                    <a:ext uri="{A12FA001-AC4F-418D-AE19-62706E023703}">
                      <ahyp:hlinkClr xmlns:ahyp="http://schemas.microsoft.com/office/drawing/2018/hyperlinkcolor" val="tx"/>
                    </a:ext>
                  </a:extLst>
                </a:hlinkClick>
              </a:rPr>
              <a:t>Flaticon</a:t>
            </a:r>
            <a:r>
              <a:rPr lang="en" sz="900">
                <a:solidFill>
                  <a:schemeClr val="lt1"/>
                </a:solidFill>
                <a:latin typeface="Rubik"/>
                <a:ea typeface="Rubik"/>
                <a:cs typeface="Rubik"/>
                <a:sym typeface="Rubik"/>
              </a:rPr>
              <a:t> and infographics &amp; images by </a:t>
            </a:r>
            <a:r>
              <a:rPr lang="en" sz="900" b="1" u="sng">
                <a:solidFill>
                  <a:schemeClr val="lt1"/>
                </a:solidFill>
                <a:latin typeface="Rubik"/>
                <a:ea typeface="Rubik"/>
                <a:cs typeface="Rubik"/>
                <a:sym typeface="Rubik"/>
                <a:hlinkClick r:id="rId4">
                  <a:extLst>
                    <a:ext uri="{A12FA001-AC4F-418D-AE19-62706E023703}">
                      <ahyp:hlinkClr xmlns:ahyp="http://schemas.microsoft.com/office/drawing/2018/hyperlinkcolor" val="tx"/>
                    </a:ext>
                  </a:extLst>
                </a:hlinkClick>
              </a:rPr>
              <a:t>Freepik</a:t>
            </a:r>
            <a:endParaRPr sz="900" b="1" u="sng">
              <a:solidFill>
                <a:schemeClr val="lt1"/>
              </a:solidFill>
              <a:latin typeface="Rubik"/>
              <a:ea typeface="Rubik"/>
              <a:cs typeface="Rubik"/>
              <a:sym typeface="Rubik"/>
            </a:endParaRPr>
          </a:p>
        </p:txBody>
      </p:sp>
      <p:sp>
        <p:nvSpPr>
          <p:cNvPr id="425" name="Google Shape;425;p21"/>
          <p:cNvSpPr txBox="1">
            <a:spLocks noGrp="1"/>
          </p:cNvSpPr>
          <p:nvPr>
            <p:ph type="title"/>
          </p:nvPr>
        </p:nvSpPr>
        <p:spPr>
          <a:xfrm>
            <a:off x="5132825" y="637616"/>
            <a:ext cx="2906400" cy="86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1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6" name="Google Shape;426;p21"/>
          <p:cNvSpPr txBox="1">
            <a:spLocks noGrp="1"/>
          </p:cNvSpPr>
          <p:nvPr>
            <p:ph type="subTitle" idx="1"/>
          </p:nvPr>
        </p:nvSpPr>
        <p:spPr>
          <a:xfrm>
            <a:off x="5132825" y="1497926"/>
            <a:ext cx="2906400" cy="1279500"/>
          </a:xfrm>
          <a:prstGeom prst="rect">
            <a:avLst/>
          </a:prstGeom>
          <a:ln>
            <a:noFill/>
          </a:ln>
        </p:spPr>
        <p:txBody>
          <a:bodyPr spcFirstLastPara="1" wrap="square" lIns="91425" tIns="91425" rIns="91425" bIns="0" anchor="t" anchorCtr="0">
            <a:noAutofit/>
          </a:bodyPr>
          <a:lstStyle>
            <a:lvl1pPr lvl="0" algn="r" rtl="0">
              <a:lnSpc>
                <a:spcPct val="100000"/>
              </a:lnSpc>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7"/>
        <p:cNvGrpSpPr/>
        <p:nvPr/>
      </p:nvGrpSpPr>
      <p:grpSpPr>
        <a:xfrm>
          <a:off x="0" y="0"/>
          <a:ext cx="0" cy="0"/>
          <a:chOff x="0" y="0"/>
          <a:chExt cx="0" cy="0"/>
        </a:xfrm>
      </p:grpSpPr>
      <p:grpSp>
        <p:nvGrpSpPr>
          <p:cNvPr id="428" name="Google Shape;428;p22"/>
          <p:cNvGrpSpPr/>
          <p:nvPr/>
        </p:nvGrpSpPr>
        <p:grpSpPr>
          <a:xfrm>
            <a:off x="1282800" y="1181425"/>
            <a:ext cx="5419675" cy="3409212"/>
            <a:chOff x="1282800" y="1181425"/>
            <a:chExt cx="5419675" cy="3409212"/>
          </a:xfrm>
        </p:grpSpPr>
        <p:grpSp>
          <p:nvGrpSpPr>
            <p:cNvPr id="429" name="Google Shape;429;p22"/>
            <p:cNvGrpSpPr/>
            <p:nvPr/>
          </p:nvGrpSpPr>
          <p:grpSpPr>
            <a:xfrm>
              <a:off x="5819942" y="4257166"/>
              <a:ext cx="882533" cy="333471"/>
              <a:chOff x="3551575" y="3215125"/>
              <a:chExt cx="389450" cy="147150"/>
            </a:xfrm>
          </p:grpSpPr>
          <p:sp>
            <p:nvSpPr>
              <p:cNvPr id="430" name="Google Shape;430;p22"/>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2"/>
            <p:cNvGrpSpPr/>
            <p:nvPr/>
          </p:nvGrpSpPr>
          <p:grpSpPr>
            <a:xfrm>
              <a:off x="1282800" y="1181425"/>
              <a:ext cx="722099" cy="407700"/>
              <a:chOff x="1211425" y="918075"/>
              <a:chExt cx="722099" cy="407700"/>
            </a:xfrm>
          </p:grpSpPr>
          <p:sp>
            <p:nvSpPr>
              <p:cNvPr id="453" name="Google Shape;453;p22"/>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 name="Google Shape;471;p22"/>
          <p:cNvGrpSpPr/>
          <p:nvPr/>
        </p:nvGrpSpPr>
        <p:grpSpPr>
          <a:xfrm>
            <a:off x="527100" y="368100"/>
            <a:ext cx="7903675" cy="4407033"/>
            <a:chOff x="527100" y="368100"/>
            <a:chExt cx="7903675" cy="4407033"/>
          </a:xfrm>
        </p:grpSpPr>
        <p:sp>
          <p:nvSpPr>
            <p:cNvPr id="472" name="Google Shape;472;p22"/>
            <p:cNvSpPr/>
            <p:nvPr/>
          </p:nvSpPr>
          <p:spPr>
            <a:xfrm>
              <a:off x="527100" y="368100"/>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rot="10800000">
              <a:off x="8080473"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2"/>
          <p:cNvGrpSpPr/>
          <p:nvPr/>
        </p:nvGrpSpPr>
        <p:grpSpPr>
          <a:xfrm>
            <a:off x="2199253" y="-1225893"/>
            <a:ext cx="9985543" cy="8502990"/>
            <a:chOff x="2199253" y="-1225893"/>
            <a:chExt cx="9985543" cy="8502990"/>
          </a:xfrm>
        </p:grpSpPr>
        <p:grpSp>
          <p:nvGrpSpPr>
            <p:cNvPr id="475" name="Google Shape;475;p22"/>
            <p:cNvGrpSpPr/>
            <p:nvPr/>
          </p:nvGrpSpPr>
          <p:grpSpPr>
            <a:xfrm rot="5400000">
              <a:off x="2472099" y="2473657"/>
              <a:ext cx="4530594" cy="5076286"/>
              <a:chOff x="4826000" y="4400753"/>
              <a:chExt cx="4530594" cy="5076286"/>
            </a:xfrm>
          </p:grpSpPr>
          <p:sp>
            <p:nvSpPr>
              <p:cNvPr id="476" name="Google Shape;476;p22"/>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rot="-1163065">
              <a:off x="5174738" y="-903253"/>
              <a:ext cx="2324967" cy="2229578"/>
              <a:chOff x="5165475" y="-713653"/>
              <a:chExt cx="2324999" cy="2229609"/>
            </a:xfrm>
          </p:grpSpPr>
          <p:sp>
            <p:nvSpPr>
              <p:cNvPr id="479" name="Google Shape;479;p22"/>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rot="-3325703">
              <a:off x="8175152" y="580592"/>
              <a:ext cx="3324971" cy="3409704"/>
              <a:chOff x="7159200" y="2117361"/>
              <a:chExt cx="2271501" cy="2329387"/>
            </a:xfrm>
          </p:grpSpPr>
          <p:sp>
            <p:nvSpPr>
              <p:cNvPr id="482" name="Google Shape;482;p22"/>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485"/>
        <p:cNvGrpSpPr/>
        <p:nvPr/>
      </p:nvGrpSpPr>
      <p:grpSpPr>
        <a:xfrm>
          <a:off x="0" y="0"/>
          <a:ext cx="0" cy="0"/>
          <a:chOff x="0" y="0"/>
          <a:chExt cx="0" cy="0"/>
        </a:xfrm>
      </p:grpSpPr>
      <p:grpSp>
        <p:nvGrpSpPr>
          <p:cNvPr id="486" name="Google Shape;486;p23"/>
          <p:cNvGrpSpPr/>
          <p:nvPr/>
        </p:nvGrpSpPr>
        <p:grpSpPr>
          <a:xfrm>
            <a:off x="185623" y="1551078"/>
            <a:ext cx="13605016" cy="5724229"/>
            <a:chOff x="185623" y="1551078"/>
            <a:chExt cx="13605016" cy="5724229"/>
          </a:xfrm>
        </p:grpSpPr>
        <p:grpSp>
          <p:nvGrpSpPr>
            <p:cNvPr id="487" name="Google Shape;487;p23"/>
            <p:cNvGrpSpPr/>
            <p:nvPr/>
          </p:nvGrpSpPr>
          <p:grpSpPr>
            <a:xfrm rot="5400000">
              <a:off x="-88908" y="2405016"/>
              <a:ext cx="882533" cy="333471"/>
              <a:chOff x="3551575" y="3215125"/>
              <a:chExt cx="389450" cy="147150"/>
            </a:xfrm>
          </p:grpSpPr>
          <p:sp>
            <p:nvSpPr>
              <p:cNvPr id="488" name="Google Shape;488;p23"/>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3"/>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3"/>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3"/>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3"/>
            <p:cNvGrpSpPr/>
            <p:nvPr/>
          </p:nvGrpSpPr>
          <p:grpSpPr>
            <a:xfrm rot="6249845">
              <a:off x="2612509" y="4760549"/>
              <a:ext cx="2325002" cy="2229611"/>
              <a:chOff x="5165475" y="-713653"/>
              <a:chExt cx="2324999" cy="2229609"/>
            </a:xfrm>
          </p:grpSpPr>
          <p:sp>
            <p:nvSpPr>
              <p:cNvPr id="511" name="Google Shape;511;p23"/>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23"/>
            <p:cNvGrpSpPr/>
            <p:nvPr/>
          </p:nvGrpSpPr>
          <p:grpSpPr>
            <a:xfrm rot="-5400000" flipH="1">
              <a:off x="8987199" y="1278232"/>
              <a:ext cx="4530594" cy="5076286"/>
              <a:chOff x="4826000" y="4400753"/>
              <a:chExt cx="4530594" cy="5076286"/>
            </a:xfrm>
          </p:grpSpPr>
          <p:sp>
            <p:nvSpPr>
              <p:cNvPr id="514" name="Google Shape;514;p23"/>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6" name="Google Shape;516;p23"/>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305015" y="2009367"/>
            <a:ext cx="3602100" cy="1443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754415" y="1009867"/>
            <a:ext cx="1152300" cy="97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b="0">
                <a:solidFill>
                  <a:schemeClr val="lt1"/>
                </a:solidFill>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5419915" y="3493692"/>
            <a:ext cx="2486700" cy="705600"/>
          </a:xfrm>
          <a:prstGeom prst="rect">
            <a:avLst/>
          </a:prstGeom>
        </p:spPr>
        <p:txBody>
          <a:bodyPr spcFirstLastPara="1" wrap="square" lIns="91425" tIns="91425" rIns="91425" bIns="0" anchor="t" anchorCtr="0">
            <a:noAutofit/>
          </a:bodyPr>
          <a:lstStyle>
            <a:lvl1pPr lvl="0" algn="r" rtl="0">
              <a:lnSpc>
                <a:spcPct val="100000"/>
              </a:lnSpc>
              <a:spcBef>
                <a:spcPts val="0"/>
              </a:spcBef>
              <a:spcAft>
                <a:spcPts val="0"/>
              </a:spcAft>
              <a:buSzPts val="1200"/>
              <a:buNone/>
              <a:defRPr sz="16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grpSp>
        <p:nvGrpSpPr>
          <p:cNvPr id="81" name="Google Shape;81;p6"/>
          <p:cNvGrpSpPr/>
          <p:nvPr/>
        </p:nvGrpSpPr>
        <p:grpSpPr>
          <a:xfrm>
            <a:off x="185623" y="1551078"/>
            <a:ext cx="13605016" cy="5724229"/>
            <a:chOff x="185623" y="1551078"/>
            <a:chExt cx="13605016" cy="5724229"/>
          </a:xfrm>
        </p:grpSpPr>
        <p:grpSp>
          <p:nvGrpSpPr>
            <p:cNvPr id="82" name="Google Shape;82;p6"/>
            <p:cNvGrpSpPr/>
            <p:nvPr/>
          </p:nvGrpSpPr>
          <p:grpSpPr>
            <a:xfrm rot="5400000">
              <a:off x="-88908" y="2405016"/>
              <a:ext cx="882533" cy="333471"/>
              <a:chOff x="3551575" y="3215125"/>
              <a:chExt cx="389450" cy="147150"/>
            </a:xfrm>
          </p:grpSpPr>
          <p:sp>
            <p:nvSpPr>
              <p:cNvPr id="83" name="Google Shape;83;p6"/>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4;p6"/>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 name="Google Shape;85;p6"/>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 name="Google Shape;86;p6"/>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 name="Google Shape;87;p6"/>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 name="Google Shape;88;p6"/>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 name="Google Shape;89;p6"/>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 name="Google Shape;90;p6"/>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 name="Google Shape;91;p6"/>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 name="Google Shape;92;p6"/>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 name="Google Shape;93;p6"/>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 name="Google Shape;94;p6"/>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 name="Google Shape;95;p6"/>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 name="Google Shape;96;p6"/>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 name="Google Shape;97;p6"/>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 name="Google Shape;98;p6"/>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 name="Google Shape;99;p6"/>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 name="Google Shape;100;p6"/>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 name="Google Shape;101;p6"/>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 name="Google Shape;102;p6"/>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 name="Google Shape;103;p6"/>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 name="Google Shape;104;p6"/>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 name="Google Shape;105;p6"/>
            <p:cNvGrpSpPr/>
            <p:nvPr/>
          </p:nvGrpSpPr>
          <p:grpSpPr>
            <a:xfrm rot="6249845">
              <a:off x="2612509" y="4760549"/>
              <a:ext cx="2325002" cy="2229611"/>
              <a:chOff x="5165475" y="-713653"/>
              <a:chExt cx="2324999" cy="2229609"/>
            </a:xfrm>
          </p:grpSpPr>
          <p:sp>
            <p:nvSpPr>
              <p:cNvPr id="106" name="Google Shape;106;p6"/>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 name="Google Shape;107;p6"/>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8" name="Google Shape;108;p6"/>
            <p:cNvGrpSpPr/>
            <p:nvPr/>
          </p:nvGrpSpPr>
          <p:grpSpPr>
            <a:xfrm rot="-5400000" flipH="1">
              <a:off x="8987199" y="1278232"/>
              <a:ext cx="4530594" cy="5076286"/>
              <a:chOff x="4826000" y="4400753"/>
              <a:chExt cx="4530594" cy="5076286"/>
            </a:xfrm>
          </p:grpSpPr>
          <p:sp>
            <p:nvSpPr>
              <p:cNvPr id="109" name="Google Shape;109;p6"/>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 name="Google Shape;110;p6"/>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111" name="Google Shape;111;p6"/>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b="0"/>
            </a:lvl2pPr>
            <a:lvl3pPr lvl="2">
              <a:spcBef>
                <a:spcPts val="0"/>
              </a:spcBef>
              <a:spcAft>
                <a:spcPts val="0"/>
              </a:spcAft>
              <a:buSzPts val="3000"/>
              <a:buNone/>
              <a:defRPr b="0"/>
            </a:lvl3pPr>
            <a:lvl4pPr lvl="3">
              <a:spcBef>
                <a:spcPts val="0"/>
              </a:spcBef>
              <a:spcAft>
                <a:spcPts val="0"/>
              </a:spcAft>
              <a:buSzPts val="3000"/>
              <a:buNone/>
              <a:defRPr b="0"/>
            </a:lvl4pPr>
            <a:lvl5pPr lvl="4">
              <a:spcBef>
                <a:spcPts val="0"/>
              </a:spcBef>
              <a:spcAft>
                <a:spcPts val="0"/>
              </a:spcAft>
              <a:buSzPts val="3000"/>
              <a:buNone/>
              <a:defRPr b="0"/>
            </a:lvl5pPr>
            <a:lvl6pPr lvl="5">
              <a:spcBef>
                <a:spcPts val="0"/>
              </a:spcBef>
              <a:spcAft>
                <a:spcPts val="0"/>
              </a:spcAft>
              <a:buSzPts val="3000"/>
              <a:buNone/>
              <a:defRPr b="0"/>
            </a:lvl6pPr>
            <a:lvl7pPr lvl="6">
              <a:spcBef>
                <a:spcPts val="0"/>
              </a:spcBef>
              <a:spcAft>
                <a:spcPts val="0"/>
              </a:spcAft>
              <a:buSzPts val="3000"/>
              <a:buNone/>
              <a:defRPr b="0"/>
            </a:lvl7pPr>
            <a:lvl8pPr lvl="7">
              <a:spcBef>
                <a:spcPts val="0"/>
              </a:spcBef>
              <a:spcAft>
                <a:spcPts val="0"/>
              </a:spcAft>
              <a:buSzPts val="3000"/>
              <a:buNone/>
              <a:defRPr b="0"/>
            </a:lvl8pPr>
            <a:lvl9pPr lvl="8">
              <a:spcBef>
                <a:spcPts val="0"/>
              </a:spcBef>
              <a:spcAft>
                <a:spcPts val="0"/>
              </a:spcAft>
              <a:buSzPts val="3000"/>
              <a:buNone/>
              <a:defRPr b="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7"/>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7"/>
          <p:cNvGrpSpPr/>
          <p:nvPr/>
        </p:nvGrpSpPr>
        <p:grpSpPr>
          <a:xfrm>
            <a:off x="-2070595" y="138930"/>
            <a:ext cx="12497838" cy="9541363"/>
            <a:chOff x="-2070595" y="138930"/>
            <a:chExt cx="12497838" cy="9541363"/>
          </a:xfrm>
        </p:grpSpPr>
        <p:grpSp>
          <p:nvGrpSpPr>
            <p:cNvPr id="116" name="Google Shape;116;p7"/>
            <p:cNvGrpSpPr/>
            <p:nvPr/>
          </p:nvGrpSpPr>
          <p:grpSpPr>
            <a:xfrm>
              <a:off x="5896649" y="4604007"/>
              <a:ext cx="4530594" cy="5076286"/>
              <a:chOff x="4826000" y="4400753"/>
              <a:chExt cx="4530594" cy="5076286"/>
            </a:xfrm>
          </p:grpSpPr>
          <p:sp>
            <p:nvSpPr>
              <p:cNvPr id="117" name="Google Shape;117;p7"/>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7"/>
            <p:cNvGrpSpPr/>
            <p:nvPr/>
          </p:nvGrpSpPr>
          <p:grpSpPr>
            <a:xfrm rot="-4838195">
              <a:off x="-1944007" y="352516"/>
              <a:ext cx="2325055" cy="2229662"/>
              <a:chOff x="5165475" y="-713653"/>
              <a:chExt cx="2324999" cy="2229609"/>
            </a:xfrm>
          </p:grpSpPr>
          <p:sp>
            <p:nvSpPr>
              <p:cNvPr id="120" name="Google Shape;120;p7"/>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7"/>
            <p:cNvGrpSpPr/>
            <p:nvPr/>
          </p:nvGrpSpPr>
          <p:grpSpPr>
            <a:xfrm rot="5400000">
              <a:off x="151942" y="4400150"/>
              <a:ext cx="722099" cy="407700"/>
              <a:chOff x="1211425" y="918075"/>
              <a:chExt cx="722099" cy="407700"/>
            </a:xfrm>
          </p:grpSpPr>
          <p:sp>
            <p:nvSpPr>
              <p:cNvPr id="123" name="Google Shape;123;p7"/>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7"/>
          <p:cNvSpPr txBox="1">
            <a:spLocks noGrp="1"/>
          </p:cNvSpPr>
          <p:nvPr>
            <p:ph type="title"/>
          </p:nvPr>
        </p:nvSpPr>
        <p:spPr>
          <a:xfrm>
            <a:off x="712568" y="1388800"/>
            <a:ext cx="4307700" cy="1317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7"/>
          <p:cNvSpPr txBox="1">
            <a:spLocks noGrp="1"/>
          </p:cNvSpPr>
          <p:nvPr>
            <p:ph type="subTitle" idx="1"/>
          </p:nvPr>
        </p:nvSpPr>
        <p:spPr>
          <a:xfrm>
            <a:off x="712568" y="2628220"/>
            <a:ext cx="4860000" cy="116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3" name="Google Shape;143;p7"/>
          <p:cNvSpPr>
            <a:spLocks noGrp="1"/>
          </p:cNvSpPr>
          <p:nvPr>
            <p:ph type="pic" idx="2"/>
          </p:nvPr>
        </p:nvSpPr>
        <p:spPr>
          <a:xfrm>
            <a:off x="5763458" y="1274475"/>
            <a:ext cx="2608200" cy="26082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3662475" y="2174375"/>
            <a:ext cx="4359000" cy="1872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grpSp>
        <p:nvGrpSpPr>
          <p:cNvPr id="147" name="Google Shape;147;p9"/>
          <p:cNvGrpSpPr/>
          <p:nvPr/>
        </p:nvGrpSpPr>
        <p:grpSpPr>
          <a:xfrm flipH="1">
            <a:off x="-4654543" y="1551078"/>
            <a:ext cx="13605016" cy="5724229"/>
            <a:chOff x="185623" y="1551078"/>
            <a:chExt cx="13605016" cy="5724229"/>
          </a:xfrm>
        </p:grpSpPr>
        <p:grpSp>
          <p:nvGrpSpPr>
            <p:cNvPr id="148" name="Google Shape;148;p9"/>
            <p:cNvGrpSpPr/>
            <p:nvPr/>
          </p:nvGrpSpPr>
          <p:grpSpPr>
            <a:xfrm rot="5400000">
              <a:off x="-88908" y="2405016"/>
              <a:ext cx="882533" cy="333471"/>
              <a:chOff x="3551575" y="3215125"/>
              <a:chExt cx="389450" cy="147150"/>
            </a:xfrm>
          </p:grpSpPr>
          <p:sp>
            <p:nvSpPr>
              <p:cNvPr id="149" name="Google Shape;149;p9"/>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9"/>
            <p:cNvGrpSpPr/>
            <p:nvPr/>
          </p:nvGrpSpPr>
          <p:grpSpPr>
            <a:xfrm rot="6249845">
              <a:off x="2612509" y="4760549"/>
              <a:ext cx="2325002" cy="2229611"/>
              <a:chOff x="5165475" y="-713653"/>
              <a:chExt cx="2324999" cy="2229609"/>
            </a:xfrm>
          </p:grpSpPr>
          <p:sp>
            <p:nvSpPr>
              <p:cNvPr id="172" name="Google Shape;172;p9"/>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9"/>
            <p:cNvGrpSpPr/>
            <p:nvPr/>
          </p:nvGrpSpPr>
          <p:grpSpPr>
            <a:xfrm rot="-5400000" flipH="1">
              <a:off x="8987199" y="1278232"/>
              <a:ext cx="4530594" cy="5076286"/>
              <a:chOff x="4826000" y="4400753"/>
              <a:chExt cx="4530594" cy="5076286"/>
            </a:xfrm>
          </p:grpSpPr>
          <p:sp>
            <p:nvSpPr>
              <p:cNvPr id="175" name="Google Shape;175;p9"/>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 name="Google Shape;177;p9"/>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9" name="Google Shape;179;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0"/>
        <p:cNvGrpSpPr/>
        <p:nvPr/>
      </p:nvGrpSpPr>
      <p:grpSpPr>
        <a:xfrm>
          <a:off x="0" y="0"/>
          <a:ext cx="0" cy="0"/>
          <a:chOff x="0" y="0"/>
          <a:chExt cx="0" cy="0"/>
        </a:xfrm>
      </p:grpSpPr>
      <p:sp>
        <p:nvSpPr>
          <p:cNvPr id="181" name="Google Shape;181;p10"/>
          <p:cNvSpPr>
            <a:spLocks noGrp="1"/>
          </p:cNvSpPr>
          <p:nvPr>
            <p:ph type="pic" idx="2"/>
          </p:nvPr>
        </p:nvSpPr>
        <p:spPr>
          <a:xfrm>
            <a:off x="-31800" y="-50850"/>
            <a:ext cx="9207600" cy="5245200"/>
          </a:xfrm>
          <a:prstGeom prst="rect">
            <a:avLst/>
          </a:prstGeom>
          <a:noFill/>
          <a:ln>
            <a:noFill/>
          </a:ln>
        </p:spPr>
      </p:sp>
      <p:sp>
        <p:nvSpPr>
          <p:cNvPr id="182" name="Google Shape;182;p10"/>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7"/>
        <p:cNvGrpSpPr/>
        <p:nvPr/>
      </p:nvGrpSpPr>
      <p:grpSpPr>
        <a:xfrm>
          <a:off x="0" y="0"/>
          <a:ext cx="0" cy="0"/>
          <a:chOff x="0" y="0"/>
          <a:chExt cx="0" cy="0"/>
        </a:xfrm>
      </p:grpSpPr>
      <p:grpSp>
        <p:nvGrpSpPr>
          <p:cNvPr id="188" name="Google Shape;188;p13"/>
          <p:cNvGrpSpPr/>
          <p:nvPr/>
        </p:nvGrpSpPr>
        <p:grpSpPr>
          <a:xfrm>
            <a:off x="1049536" y="1456947"/>
            <a:ext cx="9644714" cy="6935114"/>
            <a:chOff x="1049536" y="1456947"/>
            <a:chExt cx="9644714" cy="6935114"/>
          </a:xfrm>
        </p:grpSpPr>
        <p:grpSp>
          <p:nvGrpSpPr>
            <p:cNvPr id="189" name="Google Shape;189;p13"/>
            <p:cNvGrpSpPr/>
            <p:nvPr/>
          </p:nvGrpSpPr>
          <p:grpSpPr>
            <a:xfrm rot="1004114">
              <a:off x="1470040" y="4575799"/>
              <a:ext cx="3325019" cy="3409752"/>
              <a:chOff x="7159200" y="2117361"/>
              <a:chExt cx="2271501" cy="2329387"/>
            </a:xfrm>
          </p:grpSpPr>
          <p:sp>
            <p:nvSpPr>
              <p:cNvPr id="190" name="Google Shape;190;p13"/>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3"/>
            <p:cNvGrpSpPr/>
            <p:nvPr/>
          </p:nvGrpSpPr>
          <p:grpSpPr>
            <a:xfrm>
              <a:off x="8369250" y="1456947"/>
              <a:ext cx="2324999" cy="2229609"/>
              <a:chOff x="5165475" y="-713653"/>
              <a:chExt cx="2324999" cy="2229609"/>
            </a:xfrm>
          </p:grpSpPr>
          <p:sp>
            <p:nvSpPr>
              <p:cNvPr id="194" name="Google Shape;194;p13"/>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6" name="Google Shape;196;p13"/>
          <p:cNvSpPr/>
          <p:nvPr/>
        </p:nvSpPr>
        <p:spPr>
          <a:xfrm>
            <a:off x="0" y="0"/>
            <a:ext cx="9144284" cy="341412"/>
          </a:xfrm>
          <a:custGeom>
            <a:avLst/>
            <a:gdLst/>
            <a:ahLst/>
            <a:cxnLst/>
            <a:rect l="l" t="t" r="r" b="b"/>
            <a:pathLst>
              <a:path w="283346" h="11992" extrusionOk="0">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b="0"/>
            </a:lvl2pPr>
            <a:lvl3pPr lvl="2">
              <a:spcBef>
                <a:spcPts val="0"/>
              </a:spcBef>
              <a:spcAft>
                <a:spcPts val="0"/>
              </a:spcAft>
              <a:buSzPts val="3000"/>
              <a:buNone/>
              <a:defRPr b="0"/>
            </a:lvl3pPr>
            <a:lvl4pPr lvl="3">
              <a:spcBef>
                <a:spcPts val="0"/>
              </a:spcBef>
              <a:spcAft>
                <a:spcPts val="0"/>
              </a:spcAft>
              <a:buSzPts val="3000"/>
              <a:buNone/>
              <a:defRPr b="0"/>
            </a:lvl4pPr>
            <a:lvl5pPr lvl="4">
              <a:spcBef>
                <a:spcPts val="0"/>
              </a:spcBef>
              <a:spcAft>
                <a:spcPts val="0"/>
              </a:spcAft>
              <a:buSzPts val="3000"/>
              <a:buNone/>
              <a:defRPr b="0"/>
            </a:lvl5pPr>
            <a:lvl6pPr lvl="5">
              <a:spcBef>
                <a:spcPts val="0"/>
              </a:spcBef>
              <a:spcAft>
                <a:spcPts val="0"/>
              </a:spcAft>
              <a:buSzPts val="3000"/>
              <a:buNone/>
              <a:defRPr b="0"/>
            </a:lvl6pPr>
            <a:lvl7pPr lvl="6">
              <a:spcBef>
                <a:spcPts val="0"/>
              </a:spcBef>
              <a:spcAft>
                <a:spcPts val="0"/>
              </a:spcAft>
              <a:buSzPts val="3000"/>
              <a:buNone/>
              <a:defRPr b="0"/>
            </a:lvl7pPr>
            <a:lvl8pPr lvl="7">
              <a:spcBef>
                <a:spcPts val="0"/>
              </a:spcBef>
              <a:spcAft>
                <a:spcPts val="0"/>
              </a:spcAft>
              <a:buSzPts val="3000"/>
              <a:buNone/>
              <a:defRPr b="0"/>
            </a:lvl8pPr>
            <a:lvl9pPr lvl="8">
              <a:spcBef>
                <a:spcPts val="0"/>
              </a:spcBef>
              <a:spcAft>
                <a:spcPts val="0"/>
              </a:spcAft>
              <a:buSzPts val="3000"/>
              <a:buNone/>
              <a:defRPr b="0"/>
            </a:lvl9pPr>
          </a:lstStyle>
          <a:p>
            <a:endParaRPr/>
          </a:p>
        </p:txBody>
      </p:sp>
      <p:sp>
        <p:nvSpPr>
          <p:cNvPr id="198" name="Google Shape;198;p13"/>
          <p:cNvSpPr txBox="1">
            <a:spLocks noGrp="1"/>
          </p:cNvSpPr>
          <p:nvPr>
            <p:ph type="title" idx="2" hasCustomPrompt="1"/>
          </p:nvPr>
        </p:nvSpPr>
        <p:spPr>
          <a:xfrm>
            <a:off x="928183" y="1421625"/>
            <a:ext cx="683100" cy="442500"/>
          </a:xfrm>
          <a:prstGeom prst="rect">
            <a:avLst/>
          </a:prstGeom>
        </p:spPr>
        <p:txBody>
          <a:bodyPr spcFirstLastPara="1" wrap="square" lIns="91425" tIns="91425" rIns="91425" bIns="91425" anchor="b" anchorCtr="0">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99" name="Google Shape;199;p13"/>
          <p:cNvSpPr txBox="1">
            <a:spLocks noGrp="1"/>
          </p:cNvSpPr>
          <p:nvPr>
            <p:ph type="subTitle" idx="1"/>
          </p:nvPr>
        </p:nvSpPr>
        <p:spPr>
          <a:xfrm>
            <a:off x="928187" y="1828750"/>
            <a:ext cx="36438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0" name="Google Shape;200;p13"/>
          <p:cNvSpPr txBox="1">
            <a:spLocks noGrp="1"/>
          </p:cNvSpPr>
          <p:nvPr>
            <p:ph type="subTitle" idx="3"/>
          </p:nvPr>
        </p:nvSpPr>
        <p:spPr>
          <a:xfrm>
            <a:off x="928187" y="2283950"/>
            <a:ext cx="3643800" cy="3414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1" name="Google Shape;201;p13"/>
          <p:cNvSpPr txBox="1">
            <a:spLocks noGrp="1"/>
          </p:cNvSpPr>
          <p:nvPr>
            <p:ph type="title" idx="4" hasCustomPrompt="1"/>
          </p:nvPr>
        </p:nvSpPr>
        <p:spPr>
          <a:xfrm>
            <a:off x="4725409" y="1421625"/>
            <a:ext cx="683100" cy="442500"/>
          </a:xfrm>
          <a:prstGeom prst="rect">
            <a:avLst/>
          </a:prstGeom>
        </p:spPr>
        <p:txBody>
          <a:bodyPr spcFirstLastPara="1" wrap="square" lIns="91425" tIns="91425" rIns="91425" bIns="91425" anchor="b" anchorCtr="0">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202" name="Google Shape;202;p13"/>
          <p:cNvSpPr txBox="1">
            <a:spLocks noGrp="1"/>
          </p:cNvSpPr>
          <p:nvPr>
            <p:ph type="subTitle" idx="5"/>
          </p:nvPr>
        </p:nvSpPr>
        <p:spPr>
          <a:xfrm>
            <a:off x="4725412" y="1828750"/>
            <a:ext cx="36438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3" name="Google Shape;203;p13"/>
          <p:cNvSpPr txBox="1">
            <a:spLocks noGrp="1"/>
          </p:cNvSpPr>
          <p:nvPr>
            <p:ph type="subTitle" idx="6"/>
          </p:nvPr>
        </p:nvSpPr>
        <p:spPr>
          <a:xfrm>
            <a:off x="4725412" y="2283950"/>
            <a:ext cx="3643800" cy="3414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4" name="Google Shape;204;p13"/>
          <p:cNvSpPr txBox="1">
            <a:spLocks noGrp="1"/>
          </p:cNvSpPr>
          <p:nvPr>
            <p:ph type="title" idx="7" hasCustomPrompt="1"/>
          </p:nvPr>
        </p:nvSpPr>
        <p:spPr>
          <a:xfrm>
            <a:off x="928183" y="2965575"/>
            <a:ext cx="683100" cy="442500"/>
          </a:xfrm>
          <a:prstGeom prst="rect">
            <a:avLst/>
          </a:prstGeom>
        </p:spPr>
        <p:txBody>
          <a:bodyPr spcFirstLastPara="1" wrap="square" lIns="91425" tIns="91425" rIns="91425" bIns="91425" anchor="b" anchorCtr="0">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205" name="Google Shape;205;p13"/>
          <p:cNvSpPr txBox="1">
            <a:spLocks noGrp="1"/>
          </p:cNvSpPr>
          <p:nvPr>
            <p:ph type="subTitle" idx="8"/>
          </p:nvPr>
        </p:nvSpPr>
        <p:spPr>
          <a:xfrm>
            <a:off x="928187" y="3372700"/>
            <a:ext cx="36438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6" name="Google Shape;206;p13"/>
          <p:cNvSpPr txBox="1">
            <a:spLocks noGrp="1"/>
          </p:cNvSpPr>
          <p:nvPr>
            <p:ph type="subTitle" idx="9"/>
          </p:nvPr>
        </p:nvSpPr>
        <p:spPr>
          <a:xfrm>
            <a:off x="928187" y="3827900"/>
            <a:ext cx="3643800" cy="3414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7" name="Google Shape;207;p13"/>
          <p:cNvSpPr txBox="1">
            <a:spLocks noGrp="1"/>
          </p:cNvSpPr>
          <p:nvPr>
            <p:ph type="title" idx="13" hasCustomPrompt="1"/>
          </p:nvPr>
        </p:nvSpPr>
        <p:spPr>
          <a:xfrm>
            <a:off x="4725409" y="2965575"/>
            <a:ext cx="683100" cy="442500"/>
          </a:xfrm>
          <a:prstGeom prst="rect">
            <a:avLst/>
          </a:prstGeom>
        </p:spPr>
        <p:txBody>
          <a:bodyPr spcFirstLastPara="1" wrap="square" lIns="91425" tIns="91425" rIns="91425" bIns="91425" anchor="b" anchorCtr="0">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208" name="Google Shape;208;p13"/>
          <p:cNvSpPr txBox="1">
            <a:spLocks noGrp="1"/>
          </p:cNvSpPr>
          <p:nvPr>
            <p:ph type="subTitle" idx="14"/>
          </p:nvPr>
        </p:nvSpPr>
        <p:spPr>
          <a:xfrm>
            <a:off x="4725412" y="3372700"/>
            <a:ext cx="3643800" cy="4425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9" name="Google Shape;209;p13"/>
          <p:cNvSpPr txBox="1">
            <a:spLocks noGrp="1"/>
          </p:cNvSpPr>
          <p:nvPr>
            <p:ph type="subTitle" idx="15"/>
          </p:nvPr>
        </p:nvSpPr>
        <p:spPr>
          <a:xfrm>
            <a:off x="4725412" y="3827900"/>
            <a:ext cx="3643800" cy="3414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19625"/>
            <a:ext cx="7717500" cy="577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8501"/>
            <a:ext cx="7717500" cy="34455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4" r:id="rId11"/>
    <p:sldLayoutId id="2147483667" r:id="rId12"/>
    <p:sldLayoutId id="2147483668"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7" name="Google Shape;527;p27"/>
          <p:cNvGrpSpPr/>
          <p:nvPr/>
        </p:nvGrpSpPr>
        <p:grpSpPr>
          <a:xfrm>
            <a:off x="527100" y="368100"/>
            <a:ext cx="7903675" cy="4407033"/>
            <a:chOff x="527100" y="368100"/>
            <a:chExt cx="7903675" cy="4407033"/>
          </a:xfrm>
        </p:grpSpPr>
        <p:sp>
          <p:nvSpPr>
            <p:cNvPr id="528" name="Google Shape;528;p27"/>
            <p:cNvSpPr/>
            <p:nvPr/>
          </p:nvSpPr>
          <p:spPr>
            <a:xfrm>
              <a:off x="527100" y="368100"/>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rot="10800000">
              <a:off x="8080473"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7"/>
          <p:cNvGrpSpPr/>
          <p:nvPr/>
        </p:nvGrpSpPr>
        <p:grpSpPr>
          <a:xfrm>
            <a:off x="1282800" y="1181425"/>
            <a:ext cx="5419675" cy="3409212"/>
            <a:chOff x="1282800" y="1181425"/>
            <a:chExt cx="5419675" cy="3409212"/>
          </a:xfrm>
        </p:grpSpPr>
        <p:grpSp>
          <p:nvGrpSpPr>
            <p:cNvPr id="531" name="Google Shape;531;p27"/>
            <p:cNvGrpSpPr/>
            <p:nvPr/>
          </p:nvGrpSpPr>
          <p:grpSpPr>
            <a:xfrm>
              <a:off x="5819942" y="4257166"/>
              <a:ext cx="882533" cy="333471"/>
              <a:chOff x="3551575" y="3215125"/>
              <a:chExt cx="389450" cy="147150"/>
            </a:xfrm>
          </p:grpSpPr>
          <p:sp>
            <p:nvSpPr>
              <p:cNvPr id="532" name="Google Shape;532;p27"/>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7"/>
            <p:cNvGrpSpPr/>
            <p:nvPr/>
          </p:nvGrpSpPr>
          <p:grpSpPr>
            <a:xfrm>
              <a:off x="1282800" y="1181425"/>
              <a:ext cx="722099" cy="407700"/>
              <a:chOff x="1211425" y="918075"/>
              <a:chExt cx="722099" cy="407700"/>
            </a:xfrm>
          </p:grpSpPr>
          <p:sp>
            <p:nvSpPr>
              <p:cNvPr id="555" name="Google Shape;555;p27"/>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 name="Google Shape;573;p27"/>
          <p:cNvGrpSpPr/>
          <p:nvPr/>
        </p:nvGrpSpPr>
        <p:grpSpPr>
          <a:xfrm>
            <a:off x="2199253" y="-1225893"/>
            <a:ext cx="9985543" cy="8502990"/>
            <a:chOff x="2199253" y="-1225893"/>
            <a:chExt cx="9985543" cy="8502990"/>
          </a:xfrm>
        </p:grpSpPr>
        <p:grpSp>
          <p:nvGrpSpPr>
            <p:cNvPr id="574" name="Google Shape;574;p27"/>
            <p:cNvGrpSpPr/>
            <p:nvPr/>
          </p:nvGrpSpPr>
          <p:grpSpPr>
            <a:xfrm rot="5400000">
              <a:off x="2472099" y="2473657"/>
              <a:ext cx="4530594" cy="5076286"/>
              <a:chOff x="4826000" y="4400753"/>
              <a:chExt cx="4530594" cy="5076286"/>
            </a:xfrm>
          </p:grpSpPr>
          <p:sp>
            <p:nvSpPr>
              <p:cNvPr id="575" name="Google Shape;575;p27"/>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7"/>
            <p:cNvGrpSpPr/>
            <p:nvPr/>
          </p:nvGrpSpPr>
          <p:grpSpPr>
            <a:xfrm rot="-1163065">
              <a:off x="5174738" y="-903253"/>
              <a:ext cx="2324967" cy="2229578"/>
              <a:chOff x="5165475" y="-713653"/>
              <a:chExt cx="2324999" cy="2229609"/>
            </a:xfrm>
          </p:grpSpPr>
          <p:sp>
            <p:nvSpPr>
              <p:cNvPr id="578" name="Google Shape;578;p27"/>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7"/>
            <p:cNvGrpSpPr/>
            <p:nvPr/>
          </p:nvGrpSpPr>
          <p:grpSpPr>
            <a:xfrm rot="-3325703">
              <a:off x="8175152" y="580592"/>
              <a:ext cx="3324971" cy="3409704"/>
              <a:chOff x="7159200" y="2117361"/>
              <a:chExt cx="2271501" cy="2329387"/>
            </a:xfrm>
          </p:grpSpPr>
          <p:sp>
            <p:nvSpPr>
              <p:cNvPr id="581" name="Google Shape;581;p27"/>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4" name="Google Shape;584;p27"/>
          <p:cNvSpPr txBox="1">
            <a:spLocks noGrp="1"/>
          </p:cNvSpPr>
          <p:nvPr>
            <p:ph type="ctrTitle"/>
          </p:nvPr>
        </p:nvSpPr>
        <p:spPr>
          <a:xfrm>
            <a:off x="1169100" y="1820750"/>
            <a:ext cx="4268100" cy="1569600"/>
          </a:xfrm>
          <a:prstGeom prst="rect">
            <a:avLst/>
          </a:prstGeom>
        </p:spPr>
        <p:txBody>
          <a:bodyPr spcFirstLastPara="1" wrap="square" lIns="91425" tIns="91425" rIns="91425" bIns="91425" anchor="t" anchorCtr="0">
            <a:noAutofit/>
          </a:bodyPr>
          <a:lstStyle/>
          <a:p>
            <a:pPr marL="0" lvl="0" indent="0" algn="l" rtl="0">
              <a:spcBef>
                <a:spcPts val="1100"/>
              </a:spcBef>
              <a:spcAft>
                <a:spcPts val="200"/>
              </a:spcAft>
              <a:buNone/>
            </a:pPr>
            <a:r>
              <a:rPr lang="en" b="0" dirty="0">
                <a:solidFill>
                  <a:schemeClr val="lt1"/>
                </a:solidFill>
              </a:rPr>
              <a:t>Hatley </a:t>
            </a:r>
            <a:br>
              <a:rPr lang="en" b="0" dirty="0">
                <a:solidFill>
                  <a:schemeClr val="lt1"/>
                </a:solidFill>
              </a:rPr>
            </a:br>
            <a:r>
              <a:rPr lang="en" dirty="0">
                <a:solidFill>
                  <a:schemeClr val="accent1"/>
                </a:solidFill>
              </a:rPr>
              <a:t>App</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AF766868-7E83-87CC-7221-0CCCAAF56414}"/>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C285A194-6A61-2146-1AA5-A0F0274CB965}"/>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Survey</a:t>
            </a:r>
            <a:endParaRPr b="1" dirty="0">
              <a:solidFill>
                <a:schemeClr val="dk1"/>
              </a:solidFill>
            </a:endParaRPr>
          </a:p>
        </p:txBody>
      </p:sp>
      <p:pic>
        <p:nvPicPr>
          <p:cNvPr id="2" name="Picture 1">
            <a:extLst>
              <a:ext uri="{FF2B5EF4-FFF2-40B4-BE49-F238E27FC236}">
                <a16:creationId xmlns:a16="http://schemas.microsoft.com/office/drawing/2014/main" id="{BD42A859-7EE7-6BFC-6AA4-4FD5C4401098}"/>
              </a:ext>
            </a:extLst>
          </p:cNvPr>
          <p:cNvPicPr>
            <a:picLocks noChangeAspect="1"/>
          </p:cNvPicPr>
          <p:nvPr/>
        </p:nvPicPr>
        <p:blipFill>
          <a:blip r:embed="rId3"/>
          <a:stretch>
            <a:fillRect/>
          </a:stretch>
        </p:blipFill>
        <p:spPr>
          <a:xfrm>
            <a:off x="4328160" y="499981"/>
            <a:ext cx="4404360" cy="3416699"/>
          </a:xfrm>
          <a:prstGeom prst="rect">
            <a:avLst/>
          </a:prstGeom>
        </p:spPr>
      </p:pic>
      <p:pic>
        <p:nvPicPr>
          <p:cNvPr id="3" name="Picture 2">
            <a:extLst>
              <a:ext uri="{FF2B5EF4-FFF2-40B4-BE49-F238E27FC236}">
                <a16:creationId xmlns:a16="http://schemas.microsoft.com/office/drawing/2014/main" id="{08476DD6-453A-14CC-07C8-F617B9FFC082}"/>
              </a:ext>
            </a:extLst>
          </p:cNvPr>
          <p:cNvPicPr>
            <a:picLocks noChangeAspect="1"/>
          </p:cNvPicPr>
          <p:nvPr/>
        </p:nvPicPr>
        <p:blipFill>
          <a:blip r:embed="rId4"/>
          <a:stretch>
            <a:fillRect/>
          </a:stretch>
        </p:blipFill>
        <p:spPr>
          <a:xfrm>
            <a:off x="0" y="1062473"/>
            <a:ext cx="4404360" cy="2236988"/>
          </a:xfrm>
          <a:prstGeom prst="rect">
            <a:avLst/>
          </a:prstGeom>
        </p:spPr>
      </p:pic>
      <p:pic>
        <p:nvPicPr>
          <p:cNvPr id="4" name="Picture 3">
            <a:extLst>
              <a:ext uri="{FF2B5EF4-FFF2-40B4-BE49-F238E27FC236}">
                <a16:creationId xmlns:a16="http://schemas.microsoft.com/office/drawing/2014/main" id="{E905734D-B636-7C0A-A925-DF280E8BBFD2}"/>
              </a:ext>
            </a:extLst>
          </p:cNvPr>
          <p:cNvPicPr>
            <a:picLocks noChangeAspect="1"/>
          </p:cNvPicPr>
          <p:nvPr/>
        </p:nvPicPr>
        <p:blipFill>
          <a:blip r:embed="rId5"/>
          <a:stretch>
            <a:fillRect/>
          </a:stretch>
        </p:blipFill>
        <p:spPr>
          <a:xfrm>
            <a:off x="0" y="3299461"/>
            <a:ext cx="4404360" cy="1743780"/>
          </a:xfrm>
          <a:prstGeom prst="rect">
            <a:avLst/>
          </a:prstGeom>
        </p:spPr>
      </p:pic>
      <p:pic>
        <p:nvPicPr>
          <p:cNvPr id="5" name="Picture 4">
            <a:extLst>
              <a:ext uri="{FF2B5EF4-FFF2-40B4-BE49-F238E27FC236}">
                <a16:creationId xmlns:a16="http://schemas.microsoft.com/office/drawing/2014/main" id="{AB0ECDFB-B162-FFC9-0AE6-916F269EC72E}"/>
              </a:ext>
            </a:extLst>
          </p:cNvPr>
          <p:cNvPicPr>
            <a:picLocks noChangeAspect="1"/>
          </p:cNvPicPr>
          <p:nvPr/>
        </p:nvPicPr>
        <p:blipFill>
          <a:blip r:embed="rId6"/>
          <a:stretch>
            <a:fillRect/>
          </a:stretch>
        </p:blipFill>
        <p:spPr>
          <a:xfrm>
            <a:off x="4518660" y="4081027"/>
            <a:ext cx="4213860" cy="746760"/>
          </a:xfrm>
          <a:prstGeom prst="rect">
            <a:avLst/>
          </a:prstGeom>
        </p:spPr>
      </p:pic>
    </p:spTree>
    <p:extLst>
      <p:ext uri="{BB962C8B-B14F-4D97-AF65-F5344CB8AC3E}">
        <p14:creationId xmlns:p14="http://schemas.microsoft.com/office/powerpoint/2010/main" val="343456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D5C9D95C-0BB6-A400-4907-C09B3F5C5952}"/>
            </a:ext>
          </a:extLst>
        </p:cNvPr>
        <p:cNvGrpSpPr/>
        <p:nvPr/>
      </p:nvGrpSpPr>
      <p:grpSpPr>
        <a:xfrm>
          <a:off x="0" y="0"/>
          <a:ext cx="0" cy="0"/>
          <a:chOff x="0" y="0"/>
          <a:chExt cx="0" cy="0"/>
        </a:xfrm>
      </p:grpSpPr>
      <p:grpSp>
        <p:nvGrpSpPr>
          <p:cNvPr id="620" name="Google Shape;620;p30">
            <a:extLst>
              <a:ext uri="{FF2B5EF4-FFF2-40B4-BE49-F238E27FC236}">
                <a16:creationId xmlns:a16="http://schemas.microsoft.com/office/drawing/2014/main" id="{091152DA-E31F-2EE7-27D8-FD3098B243BF}"/>
              </a:ext>
            </a:extLst>
          </p:cNvPr>
          <p:cNvGrpSpPr/>
          <p:nvPr/>
        </p:nvGrpSpPr>
        <p:grpSpPr>
          <a:xfrm>
            <a:off x="710321" y="368238"/>
            <a:ext cx="7920460" cy="4407033"/>
            <a:chOff x="710321" y="368238"/>
            <a:chExt cx="7920460" cy="4407033"/>
          </a:xfrm>
        </p:grpSpPr>
        <p:sp>
          <p:nvSpPr>
            <p:cNvPr id="621" name="Google Shape;621;p30">
              <a:extLst>
                <a:ext uri="{FF2B5EF4-FFF2-40B4-BE49-F238E27FC236}">
                  <a16:creationId xmlns:a16="http://schemas.microsoft.com/office/drawing/2014/main" id="{933626EA-237A-E349-E0C1-F2CF7A2FEBBE}"/>
                </a:ext>
              </a:extLst>
            </p:cNvPr>
            <p:cNvSpPr/>
            <p:nvPr/>
          </p:nvSpPr>
          <p:spPr>
            <a:xfrm flipH="1">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a:extLst>
                <a:ext uri="{FF2B5EF4-FFF2-40B4-BE49-F238E27FC236}">
                  <a16:creationId xmlns:a16="http://schemas.microsoft.com/office/drawing/2014/main" id="{A24B8DB9-E487-ED09-92A7-B288627F6177}"/>
                </a:ext>
              </a:extLst>
            </p:cNvPr>
            <p:cNvSpPr/>
            <p:nvPr/>
          </p:nvSpPr>
          <p:spPr>
            <a:xfrm rot="10800000">
              <a:off x="710321"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0">
            <a:extLst>
              <a:ext uri="{FF2B5EF4-FFF2-40B4-BE49-F238E27FC236}">
                <a16:creationId xmlns:a16="http://schemas.microsoft.com/office/drawing/2014/main" id="{6F242285-6E17-F898-ED56-0435E305CA49}"/>
              </a:ext>
            </a:extLst>
          </p:cNvPr>
          <p:cNvSpPr txBox="1">
            <a:spLocks noGrp="1"/>
          </p:cNvSpPr>
          <p:nvPr>
            <p:ph type="title"/>
          </p:nvPr>
        </p:nvSpPr>
        <p:spPr>
          <a:xfrm>
            <a:off x="4305015" y="2009367"/>
            <a:ext cx="3602100" cy="144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b="0" dirty="0">
                <a:solidFill>
                  <a:schemeClr val="lt1"/>
                </a:solidFill>
              </a:rPr>
              <a:t>Our</a:t>
            </a:r>
            <a:r>
              <a:rPr lang="en" dirty="0">
                <a:solidFill>
                  <a:schemeClr val="accent1"/>
                </a:solidFill>
              </a:rPr>
              <a:t> Solution</a:t>
            </a:r>
            <a:endParaRPr dirty="0">
              <a:solidFill>
                <a:schemeClr val="accent1"/>
              </a:solidFill>
            </a:endParaRPr>
          </a:p>
        </p:txBody>
      </p:sp>
      <p:sp>
        <p:nvSpPr>
          <p:cNvPr id="624" name="Google Shape;624;p30">
            <a:extLst>
              <a:ext uri="{FF2B5EF4-FFF2-40B4-BE49-F238E27FC236}">
                <a16:creationId xmlns:a16="http://schemas.microsoft.com/office/drawing/2014/main" id="{CC623A8E-D74F-DB78-5169-8D5DEC53EBC6}"/>
              </a:ext>
            </a:extLst>
          </p:cNvPr>
          <p:cNvSpPr txBox="1">
            <a:spLocks noGrp="1"/>
          </p:cNvSpPr>
          <p:nvPr>
            <p:ph type="title" idx="2"/>
          </p:nvPr>
        </p:nvSpPr>
        <p:spPr>
          <a:xfrm>
            <a:off x="6754415" y="1009867"/>
            <a:ext cx="1152300" cy="974100"/>
          </a:xfrm>
          <a:prstGeom prst="rect">
            <a:avLst/>
          </a:prstGeom>
        </p:spPr>
        <p:txBody>
          <a:bodyPr spcFirstLastPara="1" wrap="square" lIns="91425" tIns="91425" rIns="91425" bIns="0" anchor="b" anchorCtr="0">
            <a:noAutofit/>
          </a:bodyPr>
          <a:lstStyle/>
          <a:p>
            <a:pPr marL="0" lvl="0" indent="0" algn="r" rtl="0">
              <a:spcBef>
                <a:spcPts val="0"/>
              </a:spcBef>
              <a:spcAft>
                <a:spcPts val="0"/>
              </a:spcAft>
              <a:buNone/>
            </a:pPr>
            <a:r>
              <a:rPr lang="en" b="1" dirty="0"/>
              <a:t>02</a:t>
            </a:r>
            <a:endParaRPr b="1" dirty="0"/>
          </a:p>
        </p:txBody>
      </p:sp>
      <p:sp>
        <p:nvSpPr>
          <p:cNvPr id="625" name="Google Shape;625;p30">
            <a:extLst>
              <a:ext uri="{FF2B5EF4-FFF2-40B4-BE49-F238E27FC236}">
                <a16:creationId xmlns:a16="http://schemas.microsoft.com/office/drawing/2014/main" id="{81637D60-DD23-1251-4BAD-4466F4DC284D}"/>
              </a:ext>
            </a:extLst>
          </p:cNvPr>
          <p:cNvSpPr txBox="1">
            <a:spLocks noGrp="1"/>
          </p:cNvSpPr>
          <p:nvPr>
            <p:ph type="subTitle" idx="1"/>
          </p:nvPr>
        </p:nvSpPr>
        <p:spPr>
          <a:xfrm>
            <a:off x="5419915" y="3493692"/>
            <a:ext cx="2486700" cy="705600"/>
          </a:xfrm>
          <a:prstGeom prst="rect">
            <a:avLst/>
          </a:prstGeom>
        </p:spPr>
        <p:txBody>
          <a:bodyPr spcFirstLastPara="1" wrap="square" lIns="91425" tIns="91425" rIns="91425" bIns="0" anchor="t" anchorCtr="0">
            <a:noAutofit/>
          </a:bodyPr>
          <a:lstStyle/>
          <a:p>
            <a:pPr marL="0" lvl="0" indent="0" algn="r" rtl="0">
              <a:spcBef>
                <a:spcPts val="0"/>
              </a:spcBef>
              <a:spcAft>
                <a:spcPts val="1600"/>
              </a:spcAft>
              <a:buClr>
                <a:schemeClr val="dk1"/>
              </a:buClr>
              <a:buSzPts val="1100"/>
              <a:buFont typeface="Arial"/>
              <a:buNone/>
            </a:pPr>
            <a:r>
              <a:rPr lang="en-US" dirty="0"/>
              <a:t>S</a:t>
            </a:r>
            <a:r>
              <a:rPr lang="en" dirty="0"/>
              <a:t>imple Description about the Solution</a:t>
            </a:r>
            <a:endParaRPr dirty="0"/>
          </a:p>
        </p:txBody>
      </p:sp>
      <p:grpSp>
        <p:nvGrpSpPr>
          <p:cNvPr id="626" name="Google Shape;626;p30">
            <a:extLst>
              <a:ext uri="{FF2B5EF4-FFF2-40B4-BE49-F238E27FC236}">
                <a16:creationId xmlns:a16="http://schemas.microsoft.com/office/drawing/2014/main" id="{8C7A8BDD-5DE6-EDCD-E84A-E72C0B7938AB}"/>
              </a:ext>
            </a:extLst>
          </p:cNvPr>
          <p:cNvGrpSpPr/>
          <p:nvPr/>
        </p:nvGrpSpPr>
        <p:grpSpPr>
          <a:xfrm>
            <a:off x="1254948" y="829025"/>
            <a:ext cx="2561448" cy="2522537"/>
            <a:chOff x="1254948" y="829025"/>
            <a:chExt cx="2561448" cy="2522537"/>
          </a:xfrm>
        </p:grpSpPr>
        <p:grpSp>
          <p:nvGrpSpPr>
            <p:cNvPr id="627" name="Google Shape;627;p30">
              <a:extLst>
                <a:ext uri="{FF2B5EF4-FFF2-40B4-BE49-F238E27FC236}">
                  <a16:creationId xmlns:a16="http://schemas.microsoft.com/office/drawing/2014/main" id="{D51265C6-4158-0BEB-0C9D-F5587E4E1696}"/>
                </a:ext>
              </a:extLst>
            </p:cNvPr>
            <p:cNvGrpSpPr/>
            <p:nvPr/>
          </p:nvGrpSpPr>
          <p:grpSpPr>
            <a:xfrm flipH="1">
              <a:off x="1254948" y="3018091"/>
              <a:ext cx="882533" cy="333471"/>
              <a:chOff x="3551575" y="3215125"/>
              <a:chExt cx="389450" cy="147150"/>
            </a:xfrm>
          </p:grpSpPr>
          <p:sp>
            <p:nvSpPr>
              <p:cNvPr id="628" name="Google Shape;628;p30">
                <a:extLst>
                  <a:ext uri="{FF2B5EF4-FFF2-40B4-BE49-F238E27FC236}">
                    <a16:creationId xmlns:a16="http://schemas.microsoft.com/office/drawing/2014/main" id="{0A4546C8-C3B0-9398-FA8F-5FC9FC8EF5B5}"/>
                  </a:ext>
                </a:extLst>
              </p:cNvPr>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a:extLst>
                  <a:ext uri="{FF2B5EF4-FFF2-40B4-BE49-F238E27FC236}">
                    <a16:creationId xmlns:a16="http://schemas.microsoft.com/office/drawing/2014/main" id="{4F38DF9D-6F38-2ABB-70C0-6325F41317E3}"/>
                  </a:ext>
                </a:extLst>
              </p:cNvPr>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a:extLst>
                  <a:ext uri="{FF2B5EF4-FFF2-40B4-BE49-F238E27FC236}">
                    <a16:creationId xmlns:a16="http://schemas.microsoft.com/office/drawing/2014/main" id="{C249DBA9-4F89-9674-06C7-2EAAA25745FD}"/>
                  </a:ext>
                </a:extLst>
              </p:cNvPr>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a:extLst>
                  <a:ext uri="{FF2B5EF4-FFF2-40B4-BE49-F238E27FC236}">
                    <a16:creationId xmlns:a16="http://schemas.microsoft.com/office/drawing/2014/main" id="{8FCD9663-CE33-50AC-C941-59B12ED09643}"/>
                  </a:ext>
                </a:extLst>
              </p:cNvPr>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a:extLst>
                  <a:ext uri="{FF2B5EF4-FFF2-40B4-BE49-F238E27FC236}">
                    <a16:creationId xmlns:a16="http://schemas.microsoft.com/office/drawing/2014/main" id="{CEB6F22F-538A-6577-E3DE-26969D7FFC08}"/>
                  </a:ext>
                </a:extLst>
              </p:cNvPr>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a:extLst>
                  <a:ext uri="{FF2B5EF4-FFF2-40B4-BE49-F238E27FC236}">
                    <a16:creationId xmlns:a16="http://schemas.microsoft.com/office/drawing/2014/main" id="{AE30A8DC-DBC9-6D39-F4E7-4B4DEF784795}"/>
                  </a:ext>
                </a:extLst>
              </p:cNvPr>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a:extLst>
                  <a:ext uri="{FF2B5EF4-FFF2-40B4-BE49-F238E27FC236}">
                    <a16:creationId xmlns:a16="http://schemas.microsoft.com/office/drawing/2014/main" id="{9628C735-4443-DAFF-5089-EC87282CEFB9}"/>
                  </a:ext>
                </a:extLst>
              </p:cNvPr>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a:extLst>
                  <a:ext uri="{FF2B5EF4-FFF2-40B4-BE49-F238E27FC236}">
                    <a16:creationId xmlns:a16="http://schemas.microsoft.com/office/drawing/2014/main" id="{440A2B33-A9C0-025D-571A-5DF445A2CA8F}"/>
                  </a:ext>
                </a:extLst>
              </p:cNvPr>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a:extLst>
                  <a:ext uri="{FF2B5EF4-FFF2-40B4-BE49-F238E27FC236}">
                    <a16:creationId xmlns:a16="http://schemas.microsoft.com/office/drawing/2014/main" id="{0F223FAC-0BBC-4198-CE7B-AA2EB5A277B3}"/>
                  </a:ext>
                </a:extLst>
              </p:cNvPr>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a:extLst>
                  <a:ext uri="{FF2B5EF4-FFF2-40B4-BE49-F238E27FC236}">
                    <a16:creationId xmlns:a16="http://schemas.microsoft.com/office/drawing/2014/main" id="{9E43D034-1843-7CB0-444D-42B575786271}"/>
                  </a:ext>
                </a:extLst>
              </p:cNvPr>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a:extLst>
                  <a:ext uri="{FF2B5EF4-FFF2-40B4-BE49-F238E27FC236}">
                    <a16:creationId xmlns:a16="http://schemas.microsoft.com/office/drawing/2014/main" id="{082ED525-5B42-B2BE-297E-724EDDEB43D4}"/>
                  </a:ext>
                </a:extLst>
              </p:cNvPr>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a:extLst>
                  <a:ext uri="{FF2B5EF4-FFF2-40B4-BE49-F238E27FC236}">
                    <a16:creationId xmlns:a16="http://schemas.microsoft.com/office/drawing/2014/main" id="{97064928-2100-5C11-9FC3-16DF96B8B79E}"/>
                  </a:ext>
                </a:extLst>
              </p:cNvPr>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a:extLst>
                  <a:ext uri="{FF2B5EF4-FFF2-40B4-BE49-F238E27FC236}">
                    <a16:creationId xmlns:a16="http://schemas.microsoft.com/office/drawing/2014/main" id="{1D93E062-C640-59D2-7755-0B230E4A0A8F}"/>
                  </a:ext>
                </a:extLst>
              </p:cNvPr>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a:extLst>
                  <a:ext uri="{FF2B5EF4-FFF2-40B4-BE49-F238E27FC236}">
                    <a16:creationId xmlns:a16="http://schemas.microsoft.com/office/drawing/2014/main" id="{99A081EB-B650-16CC-6187-3A873BBD8BB3}"/>
                  </a:ext>
                </a:extLst>
              </p:cNvPr>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a:extLst>
                  <a:ext uri="{FF2B5EF4-FFF2-40B4-BE49-F238E27FC236}">
                    <a16:creationId xmlns:a16="http://schemas.microsoft.com/office/drawing/2014/main" id="{49AB5ED6-8F09-EB3E-1502-96EDBFF74A4F}"/>
                  </a:ext>
                </a:extLst>
              </p:cNvPr>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a:extLst>
                  <a:ext uri="{FF2B5EF4-FFF2-40B4-BE49-F238E27FC236}">
                    <a16:creationId xmlns:a16="http://schemas.microsoft.com/office/drawing/2014/main" id="{951CD4CA-AA34-9544-B000-6DE43CC42142}"/>
                  </a:ext>
                </a:extLst>
              </p:cNvPr>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a:extLst>
                  <a:ext uri="{FF2B5EF4-FFF2-40B4-BE49-F238E27FC236}">
                    <a16:creationId xmlns:a16="http://schemas.microsoft.com/office/drawing/2014/main" id="{50EE990F-910C-D913-B5DB-9C3C4E23387D}"/>
                  </a:ext>
                </a:extLst>
              </p:cNvPr>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a:extLst>
                  <a:ext uri="{FF2B5EF4-FFF2-40B4-BE49-F238E27FC236}">
                    <a16:creationId xmlns:a16="http://schemas.microsoft.com/office/drawing/2014/main" id="{B37D45C4-4FEC-2C3B-CC99-D5B06161D2E1}"/>
                  </a:ext>
                </a:extLst>
              </p:cNvPr>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extLst>
                  <a:ext uri="{FF2B5EF4-FFF2-40B4-BE49-F238E27FC236}">
                    <a16:creationId xmlns:a16="http://schemas.microsoft.com/office/drawing/2014/main" id="{CCD4E454-C859-6F5F-D741-E243AE5D8430}"/>
                  </a:ext>
                </a:extLst>
              </p:cNvPr>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extLst>
                  <a:ext uri="{FF2B5EF4-FFF2-40B4-BE49-F238E27FC236}">
                    <a16:creationId xmlns:a16="http://schemas.microsoft.com/office/drawing/2014/main" id="{9426BF5C-19BE-9683-01D6-45E9AED28BA9}"/>
                  </a:ext>
                </a:extLst>
              </p:cNvPr>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extLst>
                  <a:ext uri="{FF2B5EF4-FFF2-40B4-BE49-F238E27FC236}">
                    <a16:creationId xmlns:a16="http://schemas.microsoft.com/office/drawing/2014/main" id="{37249371-9012-BBCA-16B7-33D1F99F9F77}"/>
                  </a:ext>
                </a:extLst>
              </p:cNvPr>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a:extLst>
                  <a:ext uri="{FF2B5EF4-FFF2-40B4-BE49-F238E27FC236}">
                    <a16:creationId xmlns:a16="http://schemas.microsoft.com/office/drawing/2014/main" id="{1EC20A02-5285-F77C-9DA8-0DBE60B3A118}"/>
                  </a:ext>
                </a:extLst>
              </p:cNvPr>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30">
              <a:extLst>
                <a:ext uri="{FF2B5EF4-FFF2-40B4-BE49-F238E27FC236}">
                  <a16:creationId xmlns:a16="http://schemas.microsoft.com/office/drawing/2014/main" id="{61DED37C-7D8F-079F-3D89-C196F6770546}"/>
                </a:ext>
              </a:extLst>
            </p:cNvPr>
            <p:cNvGrpSpPr/>
            <p:nvPr/>
          </p:nvGrpSpPr>
          <p:grpSpPr>
            <a:xfrm flipH="1">
              <a:off x="3094297" y="829025"/>
              <a:ext cx="722099" cy="407700"/>
              <a:chOff x="1211425" y="918075"/>
              <a:chExt cx="722099" cy="407700"/>
            </a:xfrm>
          </p:grpSpPr>
          <p:sp>
            <p:nvSpPr>
              <p:cNvPr id="651" name="Google Shape;651;p30">
                <a:extLst>
                  <a:ext uri="{FF2B5EF4-FFF2-40B4-BE49-F238E27FC236}">
                    <a16:creationId xmlns:a16="http://schemas.microsoft.com/office/drawing/2014/main" id="{260E9329-F67B-FE59-B1D1-45B9D2265199}"/>
                  </a:ext>
                </a:extLst>
              </p:cNvPr>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a:extLst>
                  <a:ext uri="{FF2B5EF4-FFF2-40B4-BE49-F238E27FC236}">
                    <a16:creationId xmlns:a16="http://schemas.microsoft.com/office/drawing/2014/main" id="{8624FDA8-8C17-8CF8-5032-F05770BFC659}"/>
                  </a:ext>
                </a:extLst>
              </p:cNvPr>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a:extLst>
                  <a:ext uri="{FF2B5EF4-FFF2-40B4-BE49-F238E27FC236}">
                    <a16:creationId xmlns:a16="http://schemas.microsoft.com/office/drawing/2014/main" id="{8C04A115-4A13-A6F9-4A60-8FD8CBEE4A2D}"/>
                  </a:ext>
                </a:extLst>
              </p:cNvPr>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a:extLst>
                  <a:ext uri="{FF2B5EF4-FFF2-40B4-BE49-F238E27FC236}">
                    <a16:creationId xmlns:a16="http://schemas.microsoft.com/office/drawing/2014/main" id="{2E6D7D27-4909-BE24-F83B-C96FF1C02071}"/>
                  </a:ext>
                </a:extLst>
              </p:cNvPr>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a:extLst>
                  <a:ext uri="{FF2B5EF4-FFF2-40B4-BE49-F238E27FC236}">
                    <a16:creationId xmlns:a16="http://schemas.microsoft.com/office/drawing/2014/main" id="{AF8C8CBA-3E3A-F1AE-2129-DFCA6358B094}"/>
                  </a:ext>
                </a:extLst>
              </p:cNvPr>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a:extLst>
                  <a:ext uri="{FF2B5EF4-FFF2-40B4-BE49-F238E27FC236}">
                    <a16:creationId xmlns:a16="http://schemas.microsoft.com/office/drawing/2014/main" id="{17154E04-8FF8-4E74-8977-D12345A9C7CC}"/>
                  </a:ext>
                </a:extLst>
              </p:cNvPr>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a:extLst>
                  <a:ext uri="{FF2B5EF4-FFF2-40B4-BE49-F238E27FC236}">
                    <a16:creationId xmlns:a16="http://schemas.microsoft.com/office/drawing/2014/main" id="{3D9D9C7F-0CF6-0B24-3B00-346E65A37017}"/>
                  </a:ext>
                </a:extLst>
              </p:cNvPr>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a:extLst>
                  <a:ext uri="{FF2B5EF4-FFF2-40B4-BE49-F238E27FC236}">
                    <a16:creationId xmlns:a16="http://schemas.microsoft.com/office/drawing/2014/main" id="{5C82CCCF-BEF5-ABC2-3038-9430AB396FD9}"/>
                  </a:ext>
                </a:extLst>
              </p:cNvPr>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a:extLst>
                  <a:ext uri="{FF2B5EF4-FFF2-40B4-BE49-F238E27FC236}">
                    <a16:creationId xmlns:a16="http://schemas.microsoft.com/office/drawing/2014/main" id="{4FB2DDAA-E880-EEFD-E9A5-E46B62EE78F4}"/>
                  </a:ext>
                </a:extLst>
              </p:cNvPr>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a:extLst>
                  <a:ext uri="{FF2B5EF4-FFF2-40B4-BE49-F238E27FC236}">
                    <a16:creationId xmlns:a16="http://schemas.microsoft.com/office/drawing/2014/main" id="{4DFB1C8E-F413-1222-A254-AAE41245C11F}"/>
                  </a:ext>
                </a:extLst>
              </p:cNvPr>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a:extLst>
                  <a:ext uri="{FF2B5EF4-FFF2-40B4-BE49-F238E27FC236}">
                    <a16:creationId xmlns:a16="http://schemas.microsoft.com/office/drawing/2014/main" id="{01823DEE-C1CE-CF58-E918-6B3706A2E2AB}"/>
                  </a:ext>
                </a:extLst>
              </p:cNvPr>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a:extLst>
                  <a:ext uri="{FF2B5EF4-FFF2-40B4-BE49-F238E27FC236}">
                    <a16:creationId xmlns:a16="http://schemas.microsoft.com/office/drawing/2014/main" id="{6C1CB0F6-59F7-1652-E3ED-71EE5F4F17B4}"/>
                  </a:ext>
                </a:extLst>
              </p:cNvPr>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a:extLst>
                  <a:ext uri="{FF2B5EF4-FFF2-40B4-BE49-F238E27FC236}">
                    <a16:creationId xmlns:a16="http://schemas.microsoft.com/office/drawing/2014/main" id="{DB370562-CD09-02B2-6390-68F4EECA6D32}"/>
                  </a:ext>
                </a:extLst>
              </p:cNvPr>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a:extLst>
                  <a:ext uri="{FF2B5EF4-FFF2-40B4-BE49-F238E27FC236}">
                    <a16:creationId xmlns:a16="http://schemas.microsoft.com/office/drawing/2014/main" id="{E2F10A0D-E6BF-57C8-D01F-C667939EE652}"/>
                  </a:ext>
                </a:extLst>
              </p:cNvPr>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a:extLst>
                  <a:ext uri="{FF2B5EF4-FFF2-40B4-BE49-F238E27FC236}">
                    <a16:creationId xmlns:a16="http://schemas.microsoft.com/office/drawing/2014/main" id="{016C4321-A9F1-9105-4193-429B6A131DC5}"/>
                  </a:ext>
                </a:extLst>
              </p:cNvPr>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a:extLst>
                  <a:ext uri="{FF2B5EF4-FFF2-40B4-BE49-F238E27FC236}">
                    <a16:creationId xmlns:a16="http://schemas.microsoft.com/office/drawing/2014/main" id="{B3B406D9-31AC-792D-D8C2-4496EEF6D5A2}"/>
                  </a:ext>
                </a:extLst>
              </p:cNvPr>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a:extLst>
                  <a:ext uri="{FF2B5EF4-FFF2-40B4-BE49-F238E27FC236}">
                    <a16:creationId xmlns:a16="http://schemas.microsoft.com/office/drawing/2014/main" id="{DAD959EF-6247-DC5E-5366-1C18957996D8}"/>
                  </a:ext>
                </a:extLst>
              </p:cNvPr>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a:extLst>
                  <a:ext uri="{FF2B5EF4-FFF2-40B4-BE49-F238E27FC236}">
                    <a16:creationId xmlns:a16="http://schemas.microsoft.com/office/drawing/2014/main" id="{3F725B20-E9B7-5AAA-947B-2E4090635F21}"/>
                  </a:ext>
                </a:extLst>
              </p:cNvPr>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0">
            <a:extLst>
              <a:ext uri="{FF2B5EF4-FFF2-40B4-BE49-F238E27FC236}">
                <a16:creationId xmlns:a16="http://schemas.microsoft.com/office/drawing/2014/main" id="{A00F5DC6-2117-0C1B-70B8-F030B9086822}"/>
              </a:ext>
            </a:extLst>
          </p:cNvPr>
          <p:cNvGrpSpPr/>
          <p:nvPr/>
        </p:nvGrpSpPr>
        <p:grpSpPr>
          <a:xfrm>
            <a:off x="685904" y="-2339247"/>
            <a:ext cx="6632641" cy="10060256"/>
            <a:chOff x="685904" y="-2339247"/>
            <a:chExt cx="6632641" cy="10060256"/>
          </a:xfrm>
        </p:grpSpPr>
        <p:grpSp>
          <p:nvGrpSpPr>
            <p:cNvPr id="670" name="Google Shape;670;p30">
              <a:extLst>
                <a:ext uri="{FF2B5EF4-FFF2-40B4-BE49-F238E27FC236}">
                  <a16:creationId xmlns:a16="http://schemas.microsoft.com/office/drawing/2014/main" id="{EF6F20AA-3FBA-E7EE-FC62-7CB9F9134D38}"/>
                </a:ext>
              </a:extLst>
            </p:cNvPr>
            <p:cNvGrpSpPr/>
            <p:nvPr/>
          </p:nvGrpSpPr>
          <p:grpSpPr>
            <a:xfrm rot="-5400000">
              <a:off x="1527805" y="-2612093"/>
              <a:ext cx="4530594" cy="5076286"/>
              <a:chOff x="4826000" y="4400753"/>
              <a:chExt cx="4530594" cy="5076286"/>
            </a:xfrm>
          </p:grpSpPr>
          <p:sp>
            <p:nvSpPr>
              <p:cNvPr id="671" name="Google Shape;671;p30">
                <a:extLst>
                  <a:ext uri="{FF2B5EF4-FFF2-40B4-BE49-F238E27FC236}">
                    <a16:creationId xmlns:a16="http://schemas.microsoft.com/office/drawing/2014/main" id="{CB981F4A-7315-CA84-7988-4AA058CB9209}"/>
                  </a:ext>
                </a:extLst>
              </p:cNvPr>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a:extLst>
                  <a:ext uri="{FF2B5EF4-FFF2-40B4-BE49-F238E27FC236}">
                    <a16:creationId xmlns:a16="http://schemas.microsoft.com/office/drawing/2014/main" id="{B19841F3-14D8-F27D-D3FA-3E96C7A09D8C}"/>
                  </a:ext>
                </a:extLst>
              </p:cNvPr>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0">
              <a:extLst>
                <a:ext uri="{FF2B5EF4-FFF2-40B4-BE49-F238E27FC236}">
                  <a16:creationId xmlns:a16="http://schemas.microsoft.com/office/drawing/2014/main" id="{7F4F6A5F-2441-6165-7162-183DC644D805}"/>
                </a:ext>
              </a:extLst>
            </p:cNvPr>
            <p:cNvGrpSpPr/>
            <p:nvPr/>
          </p:nvGrpSpPr>
          <p:grpSpPr>
            <a:xfrm rot="-2006149" flipH="1">
              <a:off x="4571687" y="-1036201"/>
              <a:ext cx="2324989" cy="2229599"/>
              <a:chOff x="5165475" y="-713653"/>
              <a:chExt cx="2324999" cy="2229609"/>
            </a:xfrm>
          </p:grpSpPr>
          <p:sp>
            <p:nvSpPr>
              <p:cNvPr id="674" name="Google Shape;674;p30">
                <a:extLst>
                  <a:ext uri="{FF2B5EF4-FFF2-40B4-BE49-F238E27FC236}">
                    <a16:creationId xmlns:a16="http://schemas.microsoft.com/office/drawing/2014/main" id="{7A9AF297-25A9-33F9-2058-A7AB8D44D2CD}"/>
                  </a:ext>
                </a:extLst>
              </p:cNvPr>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a:extLst>
                  <a:ext uri="{FF2B5EF4-FFF2-40B4-BE49-F238E27FC236}">
                    <a16:creationId xmlns:a16="http://schemas.microsoft.com/office/drawing/2014/main" id="{3593B2B3-2A3D-44E6-D5C2-AD8B051E33C3}"/>
                  </a:ext>
                </a:extLst>
              </p:cNvPr>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0">
              <a:extLst>
                <a:ext uri="{FF2B5EF4-FFF2-40B4-BE49-F238E27FC236}">
                  <a16:creationId xmlns:a16="http://schemas.microsoft.com/office/drawing/2014/main" id="{FB5133E7-36A1-2E1D-C0F9-D470A014B67C}"/>
                </a:ext>
              </a:extLst>
            </p:cNvPr>
            <p:cNvGrpSpPr/>
            <p:nvPr/>
          </p:nvGrpSpPr>
          <p:grpSpPr>
            <a:xfrm rot="490164" flipH="1">
              <a:off x="911290" y="4092424"/>
              <a:ext cx="3324918" cy="3409649"/>
              <a:chOff x="7159200" y="2117361"/>
              <a:chExt cx="2271501" cy="2329387"/>
            </a:xfrm>
          </p:grpSpPr>
          <p:sp>
            <p:nvSpPr>
              <p:cNvPr id="677" name="Google Shape;677;p30">
                <a:extLst>
                  <a:ext uri="{FF2B5EF4-FFF2-40B4-BE49-F238E27FC236}">
                    <a16:creationId xmlns:a16="http://schemas.microsoft.com/office/drawing/2014/main" id="{6431F8B7-53B8-1ADE-B4F8-57FBF79788FC}"/>
                  </a:ext>
                </a:extLst>
              </p:cNvPr>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a:extLst>
                  <a:ext uri="{FF2B5EF4-FFF2-40B4-BE49-F238E27FC236}">
                    <a16:creationId xmlns:a16="http://schemas.microsoft.com/office/drawing/2014/main" id="{0DDA4C5E-734D-1BDB-4686-D69C4AA7BF0C}"/>
                  </a:ext>
                </a:extLst>
              </p:cNvPr>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a:extLst>
                  <a:ext uri="{FF2B5EF4-FFF2-40B4-BE49-F238E27FC236}">
                    <a16:creationId xmlns:a16="http://schemas.microsoft.com/office/drawing/2014/main" id="{DCFFA037-5D43-1491-2A5D-E1C032775144}"/>
                  </a:ext>
                </a:extLst>
              </p:cNvPr>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6033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9B20C741-750C-59FA-11AB-429201A301CD}"/>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5C5416CF-3DC3-114C-DDC4-F2A0B4F57598}"/>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Application Hatley</a:t>
            </a:r>
            <a:endParaRPr b="1" dirty="0">
              <a:solidFill>
                <a:schemeClr val="dk1"/>
              </a:solidFill>
            </a:endParaRPr>
          </a:p>
        </p:txBody>
      </p:sp>
      <p:pic>
        <p:nvPicPr>
          <p:cNvPr id="3" name="Picture 2">
            <a:extLst>
              <a:ext uri="{FF2B5EF4-FFF2-40B4-BE49-F238E27FC236}">
                <a16:creationId xmlns:a16="http://schemas.microsoft.com/office/drawing/2014/main" id="{076F3691-D81F-7523-646B-C764BD71DD7E}"/>
              </a:ext>
            </a:extLst>
          </p:cNvPr>
          <p:cNvPicPr>
            <a:picLocks noChangeAspect="1"/>
          </p:cNvPicPr>
          <p:nvPr/>
        </p:nvPicPr>
        <p:blipFill>
          <a:blip r:embed="rId3"/>
          <a:stretch>
            <a:fillRect/>
          </a:stretch>
        </p:blipFill>
        <p:spPr>
          <a:xfrm>
            <a:off x="3828470" y="708375"/>
            <a:ext cx="4111570" cy="4062506"/>
          </a:xfrm>
          <a:prstGeom prst="rect">
            <a:avLst/>
          </a:prstGeom>
        </p:spPr>
      </p:pic>
      <p:sp>
        <p:nvSpPr>
          <p:cNvPr id="5" name="Rectangle 4">
            <a:extLst>
              <a:ext uri="{FF2B5EF4-FFF2-40B4-BE49-F238E27FC236}">
                <a16:creationId xmlns:a16="http://schemas.microsoft.com/office/drawing/2014/main" id="{19CC0C64-1909-4EB0-F160-B270D5386829}"/>
              </a:ext>
            </a:extLst>
          </p:cNvPr>
          <p:cNvSpPr/>
          <p:nvPr/>
        </p:nvSpPr>
        <p:spPr>
          <a:xfrm>
            <a:off x="203666" y="1494532"/>
            <a:ext cx="4111570" cy="1077218"/>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We decide to</a:t>
            </a:r>
          </a:p>
          <a:p>
            <a:pPr algn="ct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 Create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83307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1"/>
          <p:cNvSpPr/>
          <p:nvPr/>
        </p:nvSpPr>
        <p:spPr>
          <a:xfrm>
            <a:off x="5823232" y="1327231"/>
            <a:ext cx="2608200" cy="2608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685" name="Google Shape;685;p31"/>
          <p:cNvSpPr txBox="1">
            <a:spLocks noGrp="1"/>
          </p:cNvSpPr>
          <p:nvPr>
            <p:ph type="title"/>
          </p:nvPr>
        </p:nvSpPr>
        <p:spPr>
          <a:xfrm>
            <a:off x="596454" y="445371"/>
            <a:ext cx="4307700" cy="5778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Motivation</a:t>
            </a:r>
            <a:endParaRPr dirty="0"/>
          </a:p>
        </p:txBody>
      </p:sp>
      <p:sp>
        <p:nvSpPr>
          <p:cNvPr id="686" name="Google Shape;686;p31"/>
          <p:cNvSpPr txBox="1">
            <a:spLocks noGrp="1"/>
          </p:cNvSpPr>
          <p:nvPr>
            <p:ph type="subTitle" idx="1"/>
          </p:nvPr>
        </p:nvSpPr>
        <p:spPr>
          <a:xfrm>
            <a:off x="772342" y="1097064"/>
            <a:ext cx="4612264" cy="33951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provide a fast, convenient, and transparent delivery service that connects users with a wide range of products and services.</a:t>
            </a:r>
          </a:p>
          <a:p>
            <a:pPr marL="0" lvl="0" indent="0" algn="l" rtl="0">
              <a:spcBef>
                <a:spcPts val="0"/>
              </a:spcBef>
              <a:spcAft>
                <a:spcPts val="0"/>
              </a:spcAft>
              <a:buClr>
                <a:schemeClr val="dk1"/>
              </a:buClr>
              <a:buSzPts val="1100"/>
              <a:buFont typeface="Arial"/>
              <a:buNone/>
            </a:pPr>
            <a:r>
              <a:rPr lang="en-US" sz="1400" dirty="0"/>
              <a:t> By allowing delivery personnel to compete for orders based on price and time, the platform can help to incentivize faster and more efficient delivery services, while also providing users with greater choice and flexibility. </a:t>
            </a:r>
          </a:p>
          <a:p>
            <a:pPr marL="0" lvl="0" indent="0" algn="l" rtl="0">
              <a:spcBef>
                <a:spcPts val="0"/>
              </a:spcBef>
              <a:spcAft>
                <a:spcPts val="0"/>
              </a:spcAft>
              <a:buClr>
                <a:schemeClr val="dk1"/>
              </a:buClr>
              <a:buSzPts val="1100"/>
              <a:buFont typeface="Arial"/>
              <a:buNone/>
            </a:pPr>
            <a:r>
              <a:rPr lang="en-US" sz="1400" dirty="0"/>
              <a:t>Additionally, by providing</a:t>
            </a:r>
          </a:p>
          <a:p>
            <a:pPr marL="0" lvl="0" indent="0" algn="l" rtl="0">
              <a:spcBef>
                <a:spcPts val="0"/>
              </a:spcBef>
              <a:spcAft>
                <a:spcPts val="0"/>
              </a:spcAft>
              <a:buClr>
                <a:schemeClr val="dk1"/>
              </a:buClr>
              <a:buSzPts val="1100"/>
              <a:buFont typeface="Arial"/>
              <a:buNone/>
            </a:pPr>
            <a:r>
              <a:rPr lang="en-US" sz="1400" dirty="0"/>
              <a:t>Job opportunities for young individuals and helping to transform the Egyptian market into a more competitive space, the platform can help to increase revenue and product availability for smaller stores, while also providing consumers with greater access to essential goods and services.</a:t>
            </a:r>
            <a:endParaRPr sz="1400" dirty="0"/>
          </a:p>
        </p:txBody>
      </p:sp>
      <p:pic>
        <p:nvPicPr>
          <p:cNvPr id="687" name="Google Shape;687;p31"/>
          <p:cNvPicPr preferRelativeResize="0">
            <a:picLocks noGrp="1"/>
          </p:cNvPicPr>
          <p:nvPr>
            <p:ph type="pic" idx="2"/>
          </p:nvPr>
        </p:nvPicPr>
        <p:blipFill rotWithShape="1">
          <a:blip r:embed="rId3">
            <a:alphaModFix/>
          </a:blip>
          <a:srcRect l="16675" r="16675"/>
          <a:stretch/>
        </p:blipFill>
        <p:spPr>
          <a:xfrm>
            <a:off x="5763458" y="1274475"/>
            <a:ext cx="2608200" cy="2608200"/>
          </a:xfrm>
          <a:prstGeom prst="roundRect">
            <a:avLst>
              <a:gd name="adj" fmla="val 16667"/>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Our Platfrom</a:t>
            </a:r>
            <a:endParaRPr b="1" dirty="0"/>
          </a:p>
        </p:txBody>
      </p:sp>
      <p:sp>
        <p:nvSpPr>
          <p:cNvPr id="699" name="Google Shape;699;p33"/>
          <p:cNvSpPr txBox="1">
            <a:spLocks noGrp="1"/>
          </p:cNvSpPr>
          <p:nvPr>
            <p:ph type="subTitle" idx="1"/>
          </p:nvPr>
        </p:nvSpPr>
        <p:spPr>
          <a:xfrm>
            <a:off x="1948175" y="1656060"/>
            <a:ext cx="25293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Web</a:t>
            </a:r>
            <a:endParaRPr dirty="0"/>
          </a:p>
        </p:txBody>
      </p:sp>
      <p:sp>
        <p:nvSpPr>
          <p:cNvPr id="700" name="Google Shape;700;p33"/>
          <p:cNvSpPr txBox="1">
            <a:spLocks noGrp="1"/>
          </p:cNvSpPr>
          <p:nvPr>
            <p:ph type="subTitle" idx="2"/>
          </p:nvPr>
        </p:nvSpPr>
        <p:spPr>
          <a:xfrm>
            <a:off x="1948175" y="2085866"/>
            <a:ext cx="2529300" cy="516000"/>
          </a:xfrm>
          <a:prstGeom prst="rect">
            <a:avLst/>
          </a:prstGeom>
        </p:spPr>
        <p:txBody>
          <a:bodyPr spcFirstLastPara="1" wrap="square" lIns="91425" tIns="91425" rIns="91425" bIns="0" anchor="t" anchorCtr="0">
            <a:noAutofit/>
          </a:bodyPr>
          <a:lstStyle/>
          <a:p>
            <a:pPr marL="0" lvl="0" indent="0" algn="l" rtl="0">
              <a:spcBef>
                <a:spcPts val="0"/>
              </a:spcBef>
              <a:spcAft>
                <a:spcPts val="0"/>
              </a:spcAft>
              <a:buClr>
                <a:schemeClr val="dk1"/>
              </a:buClr>
              <a:buSzPts val="1100"/>
              <a:buFont typeface="Arial"/>
              <a:buNone/>
            </a:pPr>
            <a:r>
              <a:rPr lang="en" dirty="0"/>
              <a:t>We Are Using React js as main framework</a:t>
            </a:r>
            <a:endParaRPr dirty="0"/>
          </a:p>
        </p:txBody>
      </p:sp>
      <p:sp>
        <p:nvSpPr>
          <p:cNvPr id="701" name="Google Shape;701;p33"/>
          <p:cNvSpPr txBox="1">
            <a:spLocks noGrp="1"/>
          </p:cNvSpPr>
          <p:nvPr>
            <p:ph type="subTitle" idx="3"/>
          </p:nvPr>
        </p:nvSpPr>
        <p:spPr>
          <a:xfrm>
            <a:off x="5364475" y="1656060"/>
            <a:ext cx="25293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Android</a:t>
            </a:r>
            <a:endParaRPr dirty="0"/>
          </a:p>
        </p:txBody>
      </p:sp>
      <p:sp>
        <p:nvSpPr>
          <p:cNvPr id="702" name="Google Shape;702;p33"/>
          <p:cNvSpPr txBox="1">
            <a:spLocks noGrp="1"/>
          </p:cNvSpPr>
          <p:nvPr>
            <p:ph type="subTitle" idx="4"/>
          </p:nvPr>
        </p:nvSpPr>
        <p:spPr>
          <a:xfrm>
            <a:off x="5364475" y="2085866"/>
            <a:ext cx="2529300" cy="516000"/>
          </a:xfrm>
          <a:prstGeom prst="rect">
            <a:avLst/>
          </a:prstGeom>
        </p:spPr>
        <p:txBody>
          <a:bodyPr spcFirstLastPara="1" wrap="square" lIns="91425" tIns="91425" rIns="91425" bIns="0" anchor="t" anchorCtr="0">
            <a:noAutofit/>
          </a:bodyPr>
          <a:lstStyle/>
          <a:p>
            <a:pPr marL="0" lvl="0" indent="0" algn="l" rtl="0">
              <a:spcBef>
                <a:spcPts val="0"/>
              </a:spcBef>
              <a:spcAft>
                <a:spcPts val="0"/>
              </a:spcAft>
              <a:buClr>
                <a:schemeClr val="dk1"/>
              </a:buClr>
              <a:buSzPts val="1100"/>
              <a:buFont typeface="Arial"/>
              <a:buNone/>
            </a:pPr>
            <a:r>
              <a:rPr lang="en" dirty="0"/>
              <a:t>We are developing the Android application in React Native</a:t>
            </a:r>
            <a:endParaRPr dirty="0"/>
          </a:p>
        </p:txBody>
      </p:sp>
      <p:sp>
        <p:nvSpPr>
          <p:cNvPr id="703" name="Google Shape;703;p33"/>
          <p:cNvSpPr txBox="1">
            <a:spLocks noGrp="1"/>
          </p:cNvSpPr>
          <p:nvPr>
            <p:ph type="subTitle" idx="5"/>
          </p:nvPr>
        </p:nvSpPr>
        <p:spPr>
          <a:xfrm>
            <a:off x="1948175" y="3189270"/>
            <a:ext cx="25293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IOS</a:t>
            </a:r>
            <a:endParaRPr dirty="0"/>
          </a:p>
        </p:txBody>
      </p:sp>
      <p:sp>
        <p:nvSpPr>
          <p:cNvPr id="705" name="Google Shape;705;p33"/>
          <p:cNvSpPr txBox="1">
            <a:spLocks noGrp="1"/>
          </p:cNvSpPr>
          <p:nvPr>
            <p:ph type="subTitle" idx="7"/>
          </p:nvPr>
        </p:nvSpPr>
        <p:spPr>
          <a:xfrm>
            <a:off x="5364475" y="3189270"/>
            <a:ext cx="25293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Backend server</a:t>
            </a:r>
            <a:endParaRPr dirty="0"/>
          </a:p>
        </p:txBody>
      </p:sp>
      <p:sp>
        <p:nvSpPr>
          <p:cNvPr id="706" name="Google Shape;706;p33"/>
          <p:cNvSpPr txBox="1">
            <a:spLocks noGrp="1"/>
          </p:cNvSpPr>
          <p:nvPr>
            <p:ph type="subTitle" idx="8"/>
          </p:nvPr>
        </p:nvSpPr>
        <p:spPr>
          <a:xfrm>
            <a:off x="5364475" y="3619070"/>
            <a:ext cx="2529300" cy="876730"/>
          </a:xfrm>
          <a:prstGeom prst="rect">
            <a:avLst/>
          </a:prstGeom>
        </p:spPr>
        <p:txBody>
          <a:bodyPr spcFirstLastPara="1" wrap="square" lIns="91425" tIns="91425" rIns="91425" bIns="0" anchor="t" anchorCtr="0">
            <a:noAutofit/>
          </a:bodyPr>
          <a:lstStyle/>
          <a:p>
            <a:pPr marL="0" lvl="0" indent="0" algn="l" rtl="0">
              <a:spcBef>
                <a:spcPts val="0"/>
              </a:spcBef>
              <a:spcAft>
                <a:spcPts val="1600"/>
              </a:spcAft>
              <a:buClr>
                <a:schemeClr val="dk1"/>
              </a:buClr>
              <a:buSzPts val="1100"/>
              <a:buFont typeface="Arial"/>
              <a:buNone/>
            </a:pPr>
            <a:r>
              <a:rPr lang="en" dirty="0"/>
              <a:t>We will use Asp.net as a Backend Framework </a:t>
            </a:r>
            <a:endParaRPr dirty="0"/>
          </a:p>
        </p:txBody>
      </p:sp>
      <p:sp>
        <p:nvSpPr>
          <p:cNvPr id="707" name="Google Shape;707;p33"/>
          <p:cNvSpPr/>
          <p:nvPr/>
        </p:nvSpPr>
        <p:spPr>
          <a:xfrm flipH="1">
            <a:off x="1250225" y="1787409"/>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flipH="1">
            <a:off x="1250225" y="3320619"/>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flipH="1">
            <a:off x="4659625" y="1787409"/>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flipH="1">
            <a:off x="4676800" y="3320619"/>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C04A7D4-E735-1340-F4C0-0FF1017DB005}"/>
              </a:ext>
            </a:extLst>
          </p:cNvPr>
          <p:cNvPicPr>
            <a:picLocks noChangeAspect="1"/>
          </p:cNvPicPr>
          <p:nvPr/>
        </p:nvPicPr>
        <p:blipFill>
          <a:blip r:embed="rId3"/>
          <a:stretch>
            <a:fillRect/>
          </a:stretch>
        </p:blipFill>
        <p:spPr>
          <a:xfrm>
            <a:off x="1403437" y="1625000"/>
            <a:ext cx="609600" cy="609600"/>
          </a:xfrm>
          <a:prstGeom prst="rect">
            <a:avLst/>
          </a:prstGeom>
        </p:spPr>
      </p:pic>
      <p:pic>
        <p:nvPicPr>
          <p:cNvPr id="6" name="Picture 5">
            <a:extLst>
              <a:ext uri="{FF2B5EF4-FFF2-40B4-BE49-F238E27FC236}">
                <a16:creationId xmlns:a16="http://schemas.microsoft.com/office/drawing/2014/main" id="{F2AD6568-6C00-106B-367D-D7F57CA0771D}"/>
              </a:ext>
            </a:extLst>
          </p:cNvPr>
          <p:cNvPicPr>
            <a:picLocks noChangeAspect="1"/>
          </p:cNvPicPr>
          <p:nvPr/>
        </p:nvPicPr>
        <p:blipFill>
          <a:blip r:embed="rId3"/>
          <a:stretch>
            <a:fillRect/>
          </a:stretch>
        </p:blipFill>
        <p:spPr>
          <a:xfrm>
            <a:off x="4815576" y="1634669"/>
            <a:ext cx="609600" cy="609600"/>
          </a:xfrm>
          <a:prstGeom prst="rect">
            <a:avLst/>
          </a:prstGeom>
        </p:spPr>
      </p:pic>
      <p:pic>
        <p:nvPicPr>
          <p:cNvPr id="7" name="Picture 6">
            <a:extLst>
              <a:ext uri="{FF2B5EF4-FFF2-40B4-BE49-F238E27FC236}">
                <a16:creationId xmlns:a16="http://schemas.microsoft.com/office/drawing/2014/main" id="{9D00B607-0FBC-4072-1233-DF1126BECD20}"/>
              </a:ext>
            </a:extLst>
          </p:cNvPr>
          <p:cNvPicPr>
            <a:picLocks noChangeAspect="1"/>
          </p:cNvPicPr>
          <p:nvPr/>
        </p:nvPicPr>
        <p:blipFill>
          <a:blip r:embed="rId3"/>
          <a:stretch>
            <a:fillRect/>
          </a:stretch>
        </p:blipFill>
        <p:spPr>
          <a:xfrm>
            <a:off x="1429377" y="3178653"/>
            <a:ext cx="609600" cy="609600"/>
          </a:xfrm>
          <a:prstGeom prst="rect">
            <a:avLst/>
          </a:prstGeom>
        </p:spPr>
      </p:pic>
      <p:sp>
        <p:nvSpPr>
          <p:cNvPr id="10" name="Google Shape;702;p33">
            <a:extLst>
              <a:ext uri="{FF2B5EF4-FFF2-40B4-BE49-F238E27FC236}">
                <a16:creationId xmlns:a16="http://schemas.microsoft.com/office/drawing/2014/main" id="{522C2B5A-F02B-DA3B-8011-729059F217A8}"/>
              </a:ext>
            </a:extLst>
          </p:cNvPr>
          <p:cNvSpPr txBox="1">
            <a:spLocks/>
          </p:cNvSpPr>
          <p:nvPr/>
        </p:nvSpPr>
        <p:spPr>
          <a:xfrm>
            <a:off x="1948175" y="3644327"/>
            <a:ext cx="2529300" cy="516000"/>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buSzPts val="1100"/>
              <a:buFont typeface="Arial"/>
              <a:buNone/>
            </a:pPr>
            <a:r>
              <a:rPr lang="en-US" dirty="0"/>
              <a:t>We are developing the IOS application in React Native</a:t>
            </a:r>
          </a:p>
        </p:txBody>
      </p:sp>
      <p:pic>
        <p:nvPicPr>
          <p:cNvPr id="7170" name="Picture 2" descr="‪NET Logo PNG Vector (SVG) Free Download‬‏">
            <a:extLst>
              <a:ext uri="{FF2B5EF4-FFF2-40B4-BE49-F238E27FC236}">
                <a16:creationId xmlns:a16="http://schemas.microsoft.com/office/drawing/2014/main" id="{09DA1A88-C19B-1DD0-3C87-46B8E2B8F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921" y="3253810"/>
            <a:ext cx="467943" cy="440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5AE2E60C-FDC7-2811-8215-CB97D91A1295}"/>
            </a:ext>
          </a:extLst>
        </p:cNvPr>
        <p:cNvGrpSpPr/>
        <p:nvPr/>
      </p:nvGrpSpPr>
      <p:grpSpPr>
        <a:xfrm>
          <a:off x="0" y="0"/>
          <a:ext cx="0" cy="0"/>
          <a:chOff x="0" y="0"/>
          <a:chExt cx="0" cy="0"/>
        </a:xfrm>
      </p:grpSpPr>
      <p:grpSp>
        <p:nvGrpSpPr>
          <p:cNvPr id="620" name="Google Shape;620;p30">
            <a:extLst>
              <a:ext uri="{FF2B5EF4-FFF2-40B4-BE49-F238E27FC236}">
                <a16:creationId xmlns:a16="http://schemas.microsoft.com/office/drawing/2014/main" id="{3E91C9E3-3B4C-F451-7198-34EB447091FE}"/>
              </a:ext>
            </a:extLst>
          </p:cNvPr>
          <p:cNvGrpSpPr/>
          <p:nvPr/>
        </p:nvGrpSpPr>
        <p:grpSpPr>
          <a:xfrm>
            <a:off x="710321" y="368238"/>
            <a:ext cx="7920460" cy="4407033"/>
            <a:chOff x="710321" y="368238"/>
            <a:chExt cx="7920460" cy="4407033"/>
          </a:xfrm>
        </p:grpSpPr>
        <p:sp>
          <p:nvSpPr>
            <p:cNvPr id="621" name="Google Shape;621;p30">
              <a:extLst>
                <a:ext uri="{FF2B5EF4-FFF2-40B4-BE49-F238E27FC236}">
                  <a16:creationId xmlns:a16="http://schemas.microsoft.com/office/drawing/2014/main" id="{5C0101AB-3041-BA3C-107A-01D8F6EC9625}"/>
                </a:ext>
              </a:extLst>
            </p:cNvPr>
            <p:cNvSpPr/>
            <p:nvPr/>
          </p:nvSpPr>
          <p:spPr>
            <a:xfrm flipH="1">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a:extLst>
                <a:ext uri="{FF2B5EF4-FFF2-40B4-BE49-F238E27FC236}">
                  <a16:creationId xmlns:a16="http://schemas.microsoft.com/office/drawing/2014/main" id="{E25C453B-C6E0-F289-ECEF-12AF4EF5BF7B}"/>
                </a:ext>
              </a:extLst>
            </p:cNvPr>
            <p:cNvSpPr/>
            <p:nvPr/>
          </p:nvSpPr>
          <p:spPr>
            <a:xfrm rot="10800000">
              <a:off x="710321"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0">
            <a:extLst>
              <a:ext uri="{FF2B5EF4-FFF2-40B4-BE49-F238E27FC236}">
                <a16:creationId xmlns:a16="http://schemas.microsoft.com/office/drawing/2014/main" id="{DD517DC0-96F3-6BEA-B9BD-B18841CD8DFA}"/>
              </a:ext>
            </a:extLst>
          </p:cNvPr>
          <p:cNvSpPr txBox="1">
            <a:spLocks noGrp="1"/>
          </p:cNvSpPr>
          <p:nvPr>
            <p:ph type="title"/>
          </p:nvPr>
        </p:nvSpPr>
        <p:spPr>
          <a:xfrm>
            <a:off x="4305015" y="2009367"/>
            <a:ext cx="3602100" cy="144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b="0" dirty="0">
                <a:solidFill>
                  <a:schemeClr val="lt1"/>
                </a:solidFill>
              </a:rPr>
              <a:t>System</a:t>
            </a:r>
            <a:r>
              <a:rPr lang="en" dirty="0">
                <a:solidFill>
                  <a:schemeClr val="accent1"/>
                </a:solidFill>
              </a:rPr>
              <a:t> Details</a:t>
            </a:r>
            <a:endParaRPr dirty="0">
              <a:solidFill>
                <a:schemeClr val="accent1"/>
              </a:solidFill>
            </a:endParaRPr>
          </a:p>
        </p:txBody>
      </p:sp>
      <p:sp>
        <p:nvSpPr>
          <p:cNvPr id="624" name="Google Shape;624;p30">
            <a:extLst>
              <a:ext uri="{FF2B5EF4-FFF2-40B4-BE49-F238E27FC236}">
                <a16:creationId xmlns:a16="http://schemas.microsoft.com/office/drawing/2014/main" id="{25866BBE-F210-F225-9B9A-38746C710F50}"/>
              </a:ext>
            </a:extLst>
          </p:cNvPr>
          <p:cNvSpPr txBox="1">
            <a:spLocks noGrp="1"/>
          </p:cNvSpPr>
          <p:nvPr>
            <p:ph type="title" idx="2"/>
          </p:nvPr>
        </p:nvSpPr>
        <p:spPr>
          <a:xfrm>
            <a:off x="6754415" y="1009867"/>
            <a:ext cx="1152300" cy="974100"/>
          </a:xfrm>
          <a:prstGeom prst="rect">
            <a:avLst/>
          </a:prstGeom>
        </p:spPr>
        <p:txBody>
          <a:bodyPr spcFirstLastPara="1" wrap="square" lIns="91425" tIns="91425" rIns="91425" bIns="0" anchor="b" anchorCtr="0">
            <a:noAutofit/>
          </a:bodyPr>
          <a:lstStyle/>
          <a:p>
            <a:pPr marL="0" lvl="0" indent="0" algn="r" rtl="0">
              <a:spcBef>
                <a:spcPts val="0"/>
              </a:spcBef>
              <a:spcAft>
                <a:spcPts val="0"/>
              </a:spcAft>
              <a:buNone/>
            </a:pPr>
            <a:r>
              <a:rPr lang="en" b="1" dirty="0"/>
              <a:t>03</a:t>
            </a:r>
            <a:endParaRPr b="1" dirty="0"/>
          </a:p>
        </p:txBody>
      </p:sp>
      <p:sp>
        <p:nvSpPr>
          <p:cNvPr id="625" name="Google Shape;625;p30">
            <a:extLst>
              <a:ext uri="{FF2B5EF4-FFF2-40B4-BE49-F238E27FC236}">
                <a16:creationId xmlns:a16="http://schemas.microsoft.com/office/drawing/2014/main" id="{15E9068C-8A01-2BFF-7944-FD2432D9A3D8}"/>
              </a:ext>
            </a:extLst>
          </p:cNvPr>
          <p:cNvSpPr txBox="1">
            <a:spLocks noGrp="1"/>
          </p:cNvSpPr>
          <p:nvPr>
            <p:ph type="subTitle" idx="1"/>
          </p:nvPr>
        </p:nvSpPr>
        <p:spPr>
          <a:xfrm>
            <a:off x="5419915" y="3493692"/>
            <a:ext cx="2486700" cy="705600"/>
          </a:xfrm>
          <a:prstGeom prst="rect">
            <a:avLst/>
          </a:prstGeom>
        </p:spPr>
        <p:txBody>
          <a:bodyPr spcFirstLastPara="1" wrap="square" lIns="91425" tIns="91425" rIns="91425" bIns="0" anchor="t" anchorCtr="0">
            <a:noAutofit/>
          </a:bodyPr>
          <a:lstStyle/>
          <a:p>
            <a:pPr marL="0" lvl="0" indent="0" algn="r" rtl="0">
              <a:spcBef>
                <a:spcPts val="0"/>
              </a:spcBef>
              <a:spcAft>
                <a:spcPts val="1600"/>
              </a:spcAft>
              <a:buClr>
                <a:schemeClr val="dk1"/>
              </a:buClr>
              <a:buSzPts val="1100"/>
              <a:buFont typeface="Arial"/>
              <a:buNone/>
            </a:pPr>
            <a:r>
              <a:rPr lang="en-US" dirty="0"/>
              <a:t>What our app is include</a:t>
            </a:r>
            <a:endParaRPr dirty="0"/>
          </a:p>
        </p:txBody>
      </p:sp>
      <p:grpSp>
        <p:nvGrpSpPr>
          <p:cNvPr id="626" name="Google Shape;626;p30">
            <a:extLst>
              <a:ext uri="{FF2B5EF4-FFF2-40B4-BE49-F238E27FC236}">
                <a16:creationId xmlns:a16="http://schemas.microsoft.com/office/drawing/2014/main" id="{E674957E-551D-6EC3-040B-B44FA9A95171}"/>
              </a:ext>
            </a:extLst>
          </p:cNvPr>
          <p:cNvGrpSpPr/>
          <p:nvPr/>
        </p:nvGrpSpPr>
        <p:grpSpPr>
          <a:xfrm>
            <a:off x="1254948" y="829025"/>
            <a:ext cx="2561448" cy="2522537"/>
            <a:chOff x="1254948" y="829025"/>
            <a:chExt cx="2561448" cy="2522537"/>
          </a:xfrm>
        </p:grpSpPr>
        <p:grpSp>
          <p:nvGrpSpPr>
            <p:cNvPr id="627" name="Google Shape;627;p30">
              <a:extLst>
                <a:ext uri="{FF2B5EF4-FFF2-40B4-BE49-F238E27FC236}">
                  <a16:creationId xmlns:a16="http://schemas.microsoft.com/office/drawing/2014/main" id="{6687289E-1495-2057-E4E0-E338760C4CA1}"/>
                </a:ext>
              </a:extLst>
            </p:cNvPr>
            <p:cNvGrpSpPr/>
            <p:nvPr/>
          </p:nvGrpSpPr>
          <p:grpSpPr>
            <a:xfrm flipH="1">
              <a:off x="1254948" y="3018091"/>
              <a:ext cx="882533" cy="333471"/>
              <a:chOff x="3551575" y="3215125"/>
              <a:chExt cx="389450" cy="147150"/>
            </a:xfrm>
          </p:grpSpPr>
          <p:sp>
            <p:nvSpPr>
              <p:cNvPr id="628" name="Google Shape;628;p30">
                <a:extLst>
                  <a:ext uri="{FF2B5EF4-FFF2-40B4-BE49-F238E27FC236}">
                    <a16:creationId xmlns:a16="http://schemas.microsoft.com/office/drawing/2014/main" id="{9AD230C7-C8E6-F72D-DCA6-ACAB96EBCEAF}"/>
                  </a:ext>
                </a:extLst>
              </p:cNvPr>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a:extLst>
                  <a:ext uri="{FF2B5EF4-FFF2-40B4-BE49-F238E27FC236}">
                    <a16:creationId xmlns:a16="http://schemas.microsoft.com/office/drawing/2014/main" id="{E0874846-3581-FFCF-0B2D-917B2C46D8BB}"/>
                  </a:ext>
                </a:extLst>
              </p:cNvPr>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a:extLst>
                  <a:ext uri="{FF2B5EF4-FFF2-40B4-BE49-F238E27FC236}">
                    <a16:creationId xmlns:a16="http://schemas.microsoft.com/office/drawing/2014/main" id="{0109E80A-00FD-7B6A-0E9C-D82AA8A62273}"/>
                  </a:ext>
                </a:extLst>
              </p:cNvPr>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a:extLst>
                  <a:ext uri="{FF2B5EF4-FFF2-40B4-BE49-F238E27FC236}">
                    <a16:creationId xmlns:a16="http://schemas.microsoft.com/office/drawing/2014/main" id="{B6B6B290-C352-C318-9869-4A0E5ED9D8CD}"/>
                  </a:ext>
                </a:extLst>
              </p:cNvPr>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a:extLst>
                  <a:ext uri="{FF2B5EF4-FFF2-40B4-BE49-F238E27FC236}">
                    <a16:creationId xmlns:a16="http://schemas.microsoft.com/office/drawing/2014/main" id="{81F63290-A292-804D-05D8-5E763188F3C1}"/>
                  </a:ext>
                </a:extLst>
              </p:cNvPr>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a:extLst>
                  <a:ext uri="{FF2B5EF4-FFF2-40B4-BE49-F238E27FC236}">
                    <a16:creationId xmlns:a16="http://schemas.microsoft.com/office/drawing/2014/main" id="{2E0FE54D-E6A1-D227-338A-B1B09C9B6FB8}"/>
                  </a:ext>
                </a:extLst>
              </p:cNvPr>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a:extLst>
                  <a:ext uri="{FF2B5EF4-FFF2-40B4-BE49-F238E27FC236}">
                    <a16:creationId xmlns:a16="http://schemas.microsoft.com/office/drawing/2014/main" id="{703CD485-0B33-1135-CBDC-97F04549EE29}"/>
                  </a:ext>
                </a:extLst>
              </p:cNvPr>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a:extLst>
                  <a:ext uri="{FF2B5EF4-FFF2-40B4-BE49-F238E27FC236}">
                    <a16:creationId xmlns:a16="http://schemas.microsoft.com/office/drawing/2014/main" id="{19CA319E-788B-76D4-020E-EAB15EEE4A3B}"/>
                  </a:ext>
                </a:extLst>
              </p:cNvPr>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a:extLst>
                  <a:ext uri="{FF2B5EF4-FFF2-40B4-BE49-F238E27FC236}">
                    <a16:creationId xmlns:a16="http://schemas.microsoft.com/office/drawing/2014/main" id="{EE7CCF4E-1599-FF69-9BE8-173D31111D43}"/>
                  </a:ext>
                </a:extLst>
              </p:cNvPr>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a:extLst>
                  <a:ext uri="{FF2B5EF4-FFF2-40B4-BE49-F238E27FC236}">
                    <a16:creationId xmlns:a16="http://schemas.microsoft.com/office/drawing/2014/main" id="{16E816EF-4100-C229-4644-BF200EBD5035}"/>
                  </a:ext>
                </a:extLst>
              </p:cNvPr>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a:extLst>
                  <a:ext uri="{FF2B5EF4-FFF2-40B4-BE49-F238E27FC236}">
                    <a16:creationId xmlns:a16="http://schemas.microsoft.com/office/drawing/2014/main" id="{BA14DCC5-0481-A978-452F-2E273C1DC870}"/>
                  </a:ext>
                </a:extLst>
              </p:cNvPr>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a:extLst>
                  <a:ext uri="{FF2B5EF4-FFF2-40B4-BE49-F238E27FC236}">
                    <a16:creationId xmlns:a16="http://schemas.microsoft.com/office/drawing/2014/main" id="{CD2D89DF-69B9-4CF2-E164-CB4484A5D4B3}"/>
                  </a:ext>
                </a:extLst>
              </p:cNvPr>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a:extLst>
                  <a:ext uri="{FF2B5EF4-FFF2-40B4-BE49-F238E27FC236}">
                    <a16:creationId xmlns:a16="http://schemas.microsoft.com/office/drawing/2014/main" id="{2AD624BA-899A-7D68-C1BF-F529DBD5D68E}"/>
                  </a:ext>
                </a:extLst>
              </p:cNvPr>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a:extLst>
                  <a:ext uri="{FF2B5EF4-FFF2-40B4-BE49-F238E27FC236}">
                    <a16:creationId xmlns:a16="http://schemas.microsoft.com/office/drawing/2014/main" id="{5B332B40-0330-96D9-27D6-0B4C93DD9962}"/>
                  </a:ext>
                </a:extLst>
              </p:cNvPr>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a:extLst>
                  <a:ext uri="{FF2B5EF4-FFF2-40B4-BE49-F238E27FC236}">
                    <a16:creationId xmlns:a16="http://schemas.microsoft.com/office/drawing/2014/main" id="{494AB9D0-B9E3-A355-8FC0-1D9BEAD3C816}"/>
                  </a:ext>
                </a:extLst>
              </p:cNvPr>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a:extLst>
                  <a:ext uri="{FF2B5EF4-FFF2-40B4-BE49-F238E27FC236}">
                    <a16:creationId xmlns:a16="http://schemas.microsoft.com/office/drawing/2014/main" id="{F82CDAB1-40A0-248B-93F7-F560FC727DBB}"/>
                  </a:ext>
                </a:extLst>
              </p:cNvPr>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a:extLst>
                  <a:ext uri="{FF2B5EF4-FFF2-40B4-BE49-F238E27FC236}">
                    <a16:creationId xmlns:a16="http://schemas.microsoft.com/office/drawing/2014/main" id="{DE035096-785B-4857-A132-E7BB08A388F2}"/>
                  </a:ext>
                </a:extLst>
              </p:cNvPr>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a:extLst>
                  <a:ext uri="{FF2B5EF4-FFF2-40B4-BE49-F238E27FC236}">
                    <a16:creationId xmlns:a16="http://schemas.microsoft.com/office/drawing/2014/main" id="{82EAB4E7-199D-CCC9-09B6-05037D880E2E}"/>
                  </a:ext>
                </a:extLst>
              </p:cNvPr>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extLst>
                  <a:ext uri="{FF2B5EF4-FFF2-40B4-BE49-F238E27FC236}">
                    <a16:creationId xmlns:a16="http://schemas.microsoft.com/office/drawing/2014/main" id="{FB330B21-008B-B78D-331A-18D480D6B853}"/>
                  </a:ext>
                </a:extLst>
              </p:cNvPr>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extLst>
                  <a:ext uri="{FF2B5EF4-FFF2-40B4-BE49-F238E27FC236}">
                    <a16:creationId xmlns:a16="http://schemas.microsoft.com/office/drawing/2014/main" id="{73CEC10E-0442-A199-50D4-1F02B0869220}"/>
                  </a:ext>
                </a:extLst>
              </p:cNvPr>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extLst>
                  <a:ext uri="{FF2B5EF4-FFF2-40B4-BE49-F238E27FC236}">
                    <a16:creationId xmlns:a16="http://schemas.microsoft.com/office/drawing/2014/main" id="{06B6737F-1882-937D-B8C4-12C55C1E24B1}"/>
                  </a:ext>
                </a:extLst>
              </p:cNvPr>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a:extLst>
                  <a:ext uri="{FF2B5EF4-FFF2-40B4-BE49-F238E27FC236}">
                    <a16:creationId xmlns:a16="http://schemas.microsoft.com/office/drawing/2014/main" id="{E5058B49-EE10-6331-02C3-539A84FF647A}"/>
                  </a:ext>
                </a:extLst>
              </p:cNvPr>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30">
              <a:extLst>
                <a:ext uri="{FF2B5EF4-FFF2-40B4-BE49-F238E27FC236}">
                  <a16:creationId xmlns:a16="http://schemas.microsoft.com/office/drawing/2014/main" id="{60E3C541-780E-D231-3B67-0B52C1AD534C}"/>
                </a:ext>
              </a:extLst>
            </p:cNvPr>
            <p:cNvGrpSpPr/>
            <p:nvPr/>
          </p:nvGrpSpPr>
          <p:grpSpPr>
            <a:xfrm flipH="1">
              <a:off x="3094297" y="829025"/>
              <a:ext cx="722099" cy="407700"/>
              <a:chOff x="1211425" y="918075"/>
              <a:chExt cx="722099" cy="407700"/>
            </a:xfrm>
          </p:grpSpPr>
          <p:sp>
            <p:nvSpPr>
              <p:cNvPr id="651" name="Google Shape;651;p30">
                <a:extLst>
                  <a:ext uri="{FF2B5EF4-FFF2-40B4-BE49-F238E27FC236}">
                    <a16:creationId xmlns:a16="http://schemas.microsoft.com/office/drawing/2014/main" id="{9BD2CE9F-8AE2-4A67-27CD-7AC3EAE8873E}"/>
                  </a:ext>
                </a:extLst>
              </p:cNvPr>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a:extLst>
                  <a:ext uri="{FF2B5EF4-FFF2-40B4-BE49-F238E27FC236}">
                    <a16:creationId xmlns:a16="http://schemas.microsoft.com/office/drawing/2014/main" id="{275B03C9-A1FD-0EA8-EE7A-CDF79776975B}"/>
                  </a:ext>
                </a:extLst>
              </p:cNvPr>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a:extLst>
                  <a:ext uri="{FF2B5EF4-FFF2-40B4-BE49-F238E27FC236}">
                    <a16:creationId xmlns:a16="http://schemas.microsoft.com/office/drawing/2014/main" id="{4751627C-B9C6-57D8-12E1-146E5A64D6E1}"/>
                  </a:ext>
                </a:extLst>
              </p:cNvPr>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a:extLst>
                  <a:ext uri="{FF2B5EF4-FFF2-40B4-BE49-F238E27FC236}">
                    <a16:creationId xmlns:a16="http://schemas.microsoft.com/office/drawing/2014/main" id="{04397D66-681A-A937-04DD-6506D549C614}"/>
                  </a:ext>
                </a:extLst>
              </p:cNvPr>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a:extLst>
                  <a:ext uri="{FF2B5EF4-FFF2-40B4-BE49-F238E27FC236}">
                    <a16:creationId xmlns:a16="http://schemas.microsoft.com/office/drawing/2014/main" id="{B77C1822-6C59-256F-0208-6857475CF45E}"/>
                  </a:ext>
                </a:extLst>
              </p:cNvPr>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a:extLst>
                  <a:ext uri="{FF2B5EF4-FFF2-40B4-BE49-F238E27FC236}">
                    <a16:creationId xmlns:a16="http://schemas.microsoft.com/office/drawing/2014/main" id="{EC1A4324-E0AA-C583-A6C7-D10B5C7598AC}"/>
                  </a:ext>
                </a:extLst>
              </p:cNvPr>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a:extLst>
                  <a:ext uri="{FF2B5EF4-FFF2-40B4-BE49-F238E27FC236}">
                    <a16:creationId xmlns:a16="http://schemas.microsoft.com/office/drawing/2014/main" id="{0E8430EA-4E34-495D-6C7E-A945B0D23CF0}"/>
                  </a:ext>
                </a:extLst>
              </p:cNvPr>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a:extLst>
                  <a:ext uri="{FF2B5EF4-FFF2-40B4-BE49-F238E27FC236}">
                    <a16:creationId xmlns:a16="http://schemas.microsoft.com/office/drawing/2014/main" id="{0FF3BC75-AB1E-15F2-824E-E0CB3FCB4CEC}"/>
                  </a:ext>
                </a:extLst>
              </p:cNvPr>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a:extLst>
                  <a:ext uri="{FF2B5EF4-FFF2-40B4-BE49-F238E27FC236}">
                    <a16:creationId xmlns:a16="http://schemas.microsoft.com/office/drawing/2014/main" id="{C7593C26-68B5-C430-73AF-B47B0F604782}"/>
                  </a:ext>
                </a:extLst>
              </p:cNvPr>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a:extLst>
                  <a:ext uri="{FF2B5EF4-FFF2-40B4-BE49-F238E27FC236}">
                    <a16:creationId xmlns:a16="http://schemas.microsoft.com/office/drawing/2014/main" id="{DF7833D4-1CD6-B75C-862A-1815AF3687F5}"/>
                  </a:ext>
                </a:extLst>
              </p:cNvPr>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a:extLst>
                  <a:ext uri="{FF2B5EF4-FFF2-40B4-BE49-F238E27FC236}">
                    <a16:creationId xmlns:a16="http://schemas.microsoft.com/office/drawing/2014/main" id="{85C22D04-EBA9-968E-2BB6-714BF97F4CFA}"/>
                  </a:ext>
                </a:extLst>
              </p:cNvPr>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a:extLst>
                  <a:ext uri="{FF2B5EF4-FFF2-40B4-BE49-F238E27FC236}">
                    <a16:creationId xmlns:a16="http://schemas.microsoft.com/office/drawing/2014/main" id="{CAAECCF3-D994-E9FF-ACC1-9CFFDF9DB63B}"/>
                  </a:ext>
                </a:extLst>
              </p:cNvPr>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a:extLst>
                  <a:ext uri="{FF2B5EF4-FFF2-40B4-BE49-F238E27FC236}">
                    <a16:creationId xmlns:a16="http://schemas.microsoft.com/office/drawing/2014/main" id="{DE4C8381-2F5A-2D4A-7CD6-CDDCB4D2D015}"/>
                  </a:ext>
                </a:extLst>
              </p:cNvPr>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a:extLst>
                  <a:ext uri="{FF2B5EF4-FFF2-40B4-BE49-F238E27FC236}">
                    <a16:creationId xmlns:a16="http://schemas.microsoft.com/office/drawing/2014/main" id="{0939517B-FB36-DEA2-AF1B-100690F6F41A}"/>
                  </a:ext>
                </a:extLst>
              </p:cNvPr>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a:extLst>
                  <a:ext uri="{FF2B5EF4-FFF2-40B4-BE49-F238E27FC236}">
                    <a16:creationId xmlns:a16="http://schemas.microsoft.com/office/drawing/2014/main" id="{85C223A6-0EBF-0882-72E9-9BF79216D1EB}"/>
                  </a:ext>
                </a:extLst>
              </p:cNvPr>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a:extLst>
                  <a:ext uri="{FF2B5EF4-FFF2-40B4-BE49-F238E27FC236}">
                    <a16:creationId xmlns:a16="http://schemas.microsoft.com/office/drawing/2014/main" id="{753EAC16-BDD7-E8B8-EC31-46E47307112F}"/>
                  </a:ext>
                </a:extLst>
              </p:cNvPr>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a:extLst>
                  <a:ext uri="{FF2B5EF4-FFF2-40B4-BE49-F238E27FC236}">
                    <a16:creationId xmlns:a16="http://schemas.microsoft.com/office/drawing/2014/main" id="{468687DB-96EB-A3B0-FFB4-1B6369DF15A0}"/>
                  </a:ext>
                </a:extLst>
              </p:cNvPr>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a:extLst>
                  <a:ext uri="{FF2B5EF4-FFF2-40B4-BE49-F238E27FC236}">
                    <a16:creationId xmlns:a16="http://schemas.microsoft.com/office/drawing/2014/main" id="{2F6F3D38-DBF9-7C35-2356-AEA554A23230}"/>
                  </a:ext>
                </a:extLst>
              </p:cNvPr>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0">
            <a:extLst>
              <a:ext uri="{FF2B5EF4-FFF2-40B4-BE49-F238E27FC236}">
                <a16:creationId xmlns:a16="http://schemas.microsoft.com/office/drawing/2014/main" id="{923CF7EB-A6D6-ACED-F694-5992C941CF59}"/>
              </a:ext>
            </a:extLst>
          </p:cNvPr>
          <p:cNvGrpSpPr/>
          <p:nvPr/>
        </p:nvGrpSpPr>
        <p:grpSpPr>
          <a:xfrm>
            <a:off x="685904" y="-2339247"/>
            <a:ext cx="6632641" cy="10060256"/>
            <a:chOff x="685904" y="-2339247"/>
            <a:chExt cx="6632641" cy="10060256"/>
          </a:xfrm>
        </p:grpSpPr>
        <p:grpSp>
          <p:nvGrpSpPr>
            <p:cNvPr id="670" name="Google Shape;670;p30">
              <a:extLst>
                <a:ext uri="{FF2B5EF4-FFF2-40B4-BE49-F238E27FC236}">
                  <a16:creationId xmlns:a16="http://schemas.microsoft.com/office/drawing/2014/main" id="{CD44B2B1-3BF9-202D-0C9D-7E06285FEDF3}"/>
                </a:ext>
              </a:extLst>
            </p:cNvPr>
            <p:cNvGrpSpPr/>
            <p:nvPr/>
          </p:nvGrpSpPr>
          <p:grpSpPr>
            <a:xfrm rot="-5400000">
              <a:off x="1527805" y="-2612093"/>
              <a:ext cx="4530594" cy="5076286"/>
              <a:chOff x="4826000" y="4400753"/>
              <a:chExt cx="4530594" cy="5076286"/>
            </a:xfrm>
          </p:grpSpPr>
          <p:sp>
            <p:nvSpPr>
              <p:cNvPr id="671" name="Google Shape;671;p30">
                <a:extLst>
                  <a:ext uri="{FF2B5EF4-FFF2-40B4-BE49-F238E27FC236}">
                    <a16:creationId xmlns:a16="http://schemas.microsoft.com/office/drawing/2014/main" id="{192602A8-E7C3-C72C-F3C0-8D6BAAABD9FF}"/>
                  </a:ext>
                </a:extLst>
              </p:cNvPr>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a:extLst>
                  <a:ext uri="{FF2B5EF4-FFF2-40B4-BE49-F238E27FC236}">
                    <a16:creationId xmlns:a16="http://schemas.microsoft.com/office/drawing/2014/main" id="{728CCB42-5B46-C6F0-4714-A32A0F6136EE}"/>
                  </a:ext>
                </a:extLst>
              </p:cNvPr>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0">
              <a:extLst>
                <a:ext uri="{FF2B5EF4-FFF2-40B4-BE49-F238E27FC236}">
                  <a16:creationId xmlns:a16="http://schemas.microsoft.com/office/drawing/2014/main" id="{0C4F0A8A-29FF-5FE3-B92B-E0EA4504D83A}"/>
                </a:ext>
              </a:extLst>
            </p:cNvPr>
            <p:cNvGrpSpPr/>
            <p:nvPr/>
          </p:nvGrpSpPr>
          <p:grpSpPr>
            <a:xfrm rot="-2006149" flipH="1">
              <a:off x="4571687" y="-1036201"/>
              <a:ext cx="2324989" cy="2229599"/>
              <a:chOff x="5165475" y="-713653"/>
              <a:chExt cx="2324999" cy="2229609"/>
            </a:xfrm>
          </p:grpSpPr>
          <p:sp>
            <p:nvSpPr>
              <p:cNvPr id="674" name="Google Shape;674;p30">
                <a:extLst>
                  <a:ext uri="{FF2B5EF4-FFF2-40B4-BE49-F238E27FC236}">
                    <a16:creationId xmlns:a16="http://schemas.microsoft.com/office/drawing/2014/main" id="{D43D82DE-5EB4-A2DF-23D6-909C07926ED5}"/>
                  </a:ext>
                </a:extLst>
              </p:cNvPr>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a:extLst>
                  <a:ext uri="{FF2B5EF4-FFF2-40B4-BE49-F238E27FC236}">
                    <a16:creationId xmlns:a16="http://schemas.microsoft.com/office/drawing/2014/main" id="{E0A5691F-C690-39F1-931E-6B6556667136}"/>
                  </a:ext>
                </a:extLst>
              </p:cNvPr>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0">
              <a:extLst>
                <a:ext uri="{FF2B5EF4-FFF2-40B4-BE49-F238E27FC236}">
                  <a16:creationId xmlns:a16="http://schemas.microsoft.com/office/drawing/2014/main" id="{36D5E523-6DFC-AF1A-E1E2-D097CDDD117D}"/>
                </a:ext>
              </a:extLst>
            </p:cNvPr>
            <p:cNvGrpSpPr/>
            <p:nvPr/>
          </p:nvGrpSpPr>
          <p:grpSpPr>
            <a:xfrm rot="490164" flipH="1">
              <a:off x="911290" y="4092424"/>
              <a:ext cx="3324918" cy="3409649"/>
              <a:chOff x="7159200" y="2117361"/>
              <a:chExt cx="2271501" cy="2329387"/>
            </a:xfrm>
          </p:grpSpPr>
          <p:sp>
            <p:nvSpPr>
              <p:cNvPr id="677" name="Google Shape;677;p30">
                <a:extLst>
                  <a:ext uri="{FF2B5EF4-FFF2-40B4-BE49-F238E27FC236}">
                    <a16:creationId xmlns:a16="http://schemas.microsoft.com/office/drawing/2014/main" id="{EBC959B5-9484-C48F-332C-C217244D2119}"/>
                  </a:ext>
                </a:extLst>
              </p:cNvPr>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a:extLst>
                  <a:ext uri="{FF2B5EF4-FFF2-40B4-BE49-F238E27FC236}">
                    <a16:creationId xmlns:a16="http://schemas.microsoft.com/office/drawing/2014/main" id="{1C369503-A69D-5260-2BC3-E6BE13E15784}"/>
                  </a:ext>
                </a:extLst>
              </p:cNvPr>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a:extLst>
                  <a:ext uri="{FF2B5EF4-FFF2-40B4-BE49-F238E27FC236}">
                    <a16:creationId xmlns:a16="http://schemas.microsoft.com/office/drawing/2014/main" id="{72976FE6-D503-69AA-B294-922814B25C03}"/>
                  </a:ext>
                </a:extLst>
              </p:cNvPr>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2124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4"/>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Use Cases</a:t>
            </a:r>
            <a:endParaRPr b="1" dirty="0"/>
          </a:p>
        </p:txBody>
      </p:sp>
      <p:sp>
        <p:nvSpPr>
          <p:cNvPr id="2" name="Google Shape;600;p29">
            <a:extLst>
              <a:ext uri="{FF2B5EF4-FFF2-40B4-BE49-F238E27FC236}">
                <a16:creationId xmlns:a16="http://schemas.microsoft.com/office/drawing/2014/main" id="{5DE77852-84E9-6D0A-C43F-F332DF53AA98}"/>
              </a:ext>
            </a:extLst>
          </p:cNvPr>
          <p:cNvSpPr txBox="1">
            <a:spLocks/>
          </p:cNvSpPr>
          <p:nvPr/>
        </p:nvSpPr>
        <p:spPr>
          <a:xfrm>
            <a:off x="920926" y="1200747"/>
            <a:ext cx="473534" cy="244097"/>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01</a:t>
            </a:r>
          </a:p>
        </p:txBody>
      </p:sp>
      <p:sp>
        <p:nvSpPr>
          <p:cNvPr id="3" name="Google Shape;601;p29">
            <a:extLst>
              <a:ext uri="{FF2B5EF4-FFF2-40B4-BE49-F238E27FC236}">
                <a16:creationId xmlns:a16="http://schemas.microsoft.com/office/drawing/2014/main" id="{BED3F0A8-4FE8-D04F-6AE6-C3016DC5BC4D}"/>
              </a:ext>
            </a:extLst>
          </p:cNvPr>
          <p:cNvSpPr txBox="1">
            <a:spLocks/>
          </p:cNvSpPr>
          <p:nvPr/>
        </p:nvSpPr>
        <p:spPr>
          <a:xfrm>
            <a:off x="1282059" y="1004556"/>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Create Order</a:t>
            </a:r>
          </a:p>
        </p:txBody>
      </p:sp>
      <p:sp>
        <p:nvSpPr>
          <p:cNvPr id="4" name="Google Shape;603;p29">
            <a:extLst>
              <a:ext uri="{FF2B5EF4-FFF2-40B4-BE49-F238E27FC236}">
                <a16:creationId xmlns:a16="http://schemas.microsoft.com/office/drawing/2014/main" id="{2145EC68-1FF2-9EF1-DA18-27853FEE5F7C}"/>
              </a:ext>
            </a:extLst>
          </p:cNvPr>
          <p:cNvSpPr txBox="1">
            <a:spLocks/>
          </p:cNvSpPr>
          <p:nvPr/>
        </p:nvSpPr>
        <p:spPr>
          <a:xfrm>
            <a:off x="4718152" y="1002344"/>
            <a:ext cx="6831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02</a:t>
            </a:r>
          </a:p>
        </p:txBody>
      </p:sp>
      <p:sp>
        <p:nvSpPr>
          <p:cNvPr id="5" name="Google Shape;604;p29">
            <a:extLst>
              <a:ext uri="{FF2B5EF4-FFF2-40B4-BE49-F238E27FC236}">
                <a16:creationId xmlns:a16="http://schemas.microsoft.com/office/drawing/2014/main" id="{9AEBBA6D-22BA-E5C6-61A3-A849BCCE02AD}"/>
              </a:ext>
            </a:extLst>
          </p:cNvPr>
          <p:cNvSpPr txBox="1">
            <a:spLocks/>
          </p:cNvSpPr>
          <p:nvPr/>
        </p:nvSpPr>
        <p:spPr>
          <a:xfrm>
            <a:off x="5193545" y="1004556"/>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Display Requests</a:t>
            </a:r>
          </a:p>
        </p:txBody>
      </p:sp>
      <p:sp>
        <p:nvSpPr>
          <p:cNvPr id="10" name="Google Shape;612;p29">
            <a:extLst>
              <a:ext uri="{FF2B5EF4-FFF2-40B4-BE49-F238E27FC236}">
                <a16:creationId xmlns:a16="http://schemas.microsoft.com/office/drawing/2014/main" id="{B3768A1B-940C-9076-2F4F-195E544B4A1D}"/>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3;p29">
            <a:extLst>
              <a:ext uri="{FF2B5EF4-FFF2-40B4-BE49-F238E27FC236}">
                <a16:creationId xmlns:a16="http://schemas.microsoft.com/office/drawing/2014/main" id="{67DC3E38-51A8-0E36-0041-84D7C48E342C}"/>
              </a:ext>
            </a:extLst>
          </p:cNvPr>
          <p:cNvSpPr/>
          <p:nvPr/>
        </p:nvSpPr>
        <p:spPr>
          <a:xfrm flipH="1">
            <a:off x="4564756"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0;p29">
            <a:extLst>
              <a:ext uri="{FF2B5EF4-FFF2-40B4-BE49-F238E27FC236}">
                <a16:creationId xmlns:a16="http://schemas.microsoft.com/office/drawing/2014/main" id="{B5F546B8-3FFE-4AE8-E341-00EDF7C2696D}"/>
              </a:ext>
            </a:extLst>
          </p:cNvPr>
          <p:cNvSpPr txBox="1">
            <a:spLocks/>
          </p:cNvSpPr>
          <p:nvPr/>
        </p:nvSpPr>
        <p:spPr>
          <a:xfrm>
            <a:off x="920926" y="1673104"/>
            <a:ext cx="473534" cy="244097"/>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03</a:t>
            </a:r>
          </a:p>
        </p:txBody>
      </p:sp>
      <p:sp>
        <p:nvSpPr>
          <p:cNvPr id="18" name="Google Shape;601;p29">
            <a:extLst>
              <a:ext uri="{FF2B5EF4-FFF2-40B4-BE49-F238E27FC236}">
                <a16:creationId xmlns:a16="http://schemas.microsoft.com/office/drawing/2014/main" id="{CFEDE17B-FC34-0ADF-C7E5-C453F60FA732}"/>
              </a:ext>
            </a:extLst>
          </p:cNvPr>
          <p:cNvSpPr txBox="1">
            <a:spLocks/>
          </p:cNvSpPr>
          <p:nvPr/>
        </p:nvSpPr>
        <p:spPr>
          <a:xfrm>
            <a:off x="1282059" y="1476913"/>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Notification Alert</a:t>
            </a:r>
          </a:p>
        </p:txBody>
      </p:sp>
      <p:sp>
        <p:nvSpPr>
          <p:cNvPr id="19" name="Google Shape;603;p29">
            <a:extLst>
              <a:ext uri="{FF2B5EF4-FFF2-40B4-BE49-F238E27FC236}">
                <a16:creationId xmlns:a16="http://schemas.microsoft.com/office/drawing/2014/main" id="{BFC8E5C6-228E-C56F-D591-07A1A282A7FC}"/>
              </a:ext>
            </a:extLst>
          </p:cNvPr>
          <p:cNvSpPr txBox="1">
            <a:spLocks/>
          </p:cNvSpPr>
          <p:nvPr/>
        </p:nvSpPr>
        <p:spPr>
          <a:xfrm>
            <a:off x="4718152" y="1474701"/>
            <a:ext cx="6831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04</a:t>
            </a:r>
          </a:p>
        </p:txBody>
      </p:sp>
      <p:sp>
        <p:nvSpPr>
          <p:cNvPr id="20" name="Google Shape;604;p29">
            <a:extLst>
              <a:ext uri="{FF2B5EF4-FFF2-40B4-BE49-F238E27FC236}">
                <a16:creationId xmlns:a16="http://schemas.microsoft.com/office/drawing/2014/main" id="{6328D4BF-95BE-D5E5-9923-CA58FC70A10E}"/>
              </a:ext>
            </a:extLst>
          </p:cNvPr>
          <p:cNvSpPr txBox="1">
            <a:spLocks/>
          </p:cNvSpPr>
          <p:nvPr/>
        </p:nvSpPr>
        <p:spPr>
          <a:xfrm>
            <a:off x="5193545" y="1476913"/>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Introduce Offer</a:t>
            </a:r>
          </a:p>
        </p:txBody>
      </p:sp>
      <p:sp>
        <p:nvSpPr>
          <p:cNvPr id="21" name="Google Shape;612;p29">
            <a:extLst>
              <a:ext uri="{FF2B5EF4-FFF2-40B4-BE49-F238E27FC236}">
                <a16:creationId xmlns:a16="http://schemas.microsoft.com/office/drawing/2014/main" id="{AB6BDF23-61BC-D658-84AE-1AB2091B2C45}"/>
              </a:ext>
            </a:extLst>
          </p:cNvPr>
          <p:cNvSpPr/>
          <p:nvPr/>
        </p:nvSpPr>
        <p:spPr>
          <a:xfrm flipH="1">
            <a:off x="767531" y="1671545"/>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3;p29">
            <a:extLst>
              <a:ext uri="{FF2B5EF4-FFF2-40B4-BE49-F238E27FC236}">
                <a16:creationId xmlns:a16="http://schemas.microsoft.com/office/drawing/2014/main" id="{CFC67ABF-C662-033D-181D-3D6E866248C6}"/>
              </a:ext>
            </a:extLst>
          </p:cNvPr>
          <p:cNvSpPr/>
          <p:nvPr/>
        </p:nvSpPr>
        <p:spPr>
          <a:xfrm flipH="1">
            <a:off x="4564756" y="1671545"/>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0;p29">
            <a:extLst>
              <a:ext uri="{FF2B5EF4-FFF2-40B4-BE49-F238E27FC236}">
                <a16:creationId xmlns:a16="http://schemas.microsoft.com/office/drawing/2014/main" id="{4692DF2D-B2E7-ED77-C0B0-25984A95822E}"/>
              </a:ext>
            </a:extLst>
          </p:cNvPr>
          <p:cNvSpPr txBox="1">
            <a:spLocks/>
          </p:cNvSpPr>
          <p:nvPr/>
        </p:nvSpPr>
        <p:spPr>
          <a:xfrm>
            <a:off x="920926" y="2145461"/>
            <a:ext cx="473534" cy="244097"/>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05</a:t>
            </a:r>
          </a:p>
        </p:txBody>
      </p:sp>
      <p:sp>
        <p:nvSpPr>
          <p:cNvPr id="24" name="Google Shape;601;p29">
            <a:extLst>
              <a:ext uri="{FF2B5EF4-FFF2-40B4-BE49-F238E27FC236}">
                <a16:creationId xmlns:a16="http://schemas.microsoft.com/office/drawing/2014/main" id="{49BFEEA1-EFBE-6C73-77FC-A98BE5F85EC1}"/>
              </a:ext>
            </a:extLst>
          </p:cNvPr>
          <p:cNvSpPr txBox="1">
            <a:spLocks/>
          </p:cNvSpPr>
          <p:nvPr/>
        </p:nvSpPr>
        <p:spPr>
          <a:xfrm>
            <a:off x="1282059" y="1949270"/>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Request Tracking</a:t>
            </a:r>
          </a:p>
        </p:txBody>
      </p:sp>
      <p:sp>
        <p:nvSpPr>
          <p:cNvPr id="25" name="Google Shape;603;p29">
            <a:extLst>
              <a:ext uri="{FF2B5EF4-FFF2-40B4-BE49-F238E27FC236}">
                <a16:creationId xmlns:a16="http://schemas.microsoft.com/office/drawing/2014/main" id="{8322F55A-23CD-A222-8B82-FAC0D18267C7}"/>
              </a:ext>
            </a:extLst>
          </p:cNvPr>
          <p:cNvSpPr txBox="1">
            <a:spLocks/>
          </p:cNvSpPr>
          <p:nvPr/>
        </p:nvSpPr>
        <p:spPr>
          <a:xfrm>
            <a:off x="4718152" y="1947058"/>
            <a:ext cx="6831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06</a:t>
            </a:r>
          </a:p>
        </p:txBody>
      </p:sp>
      <p:sp>
        <p:nvSpPr>
          <p:cNvPr id="26" name="Google Shape;604;p29">
            <a:extLst>
              <a:ext uri="{FF2B5EF4-FFF2-40B4-BE49-F238E27FC236}">
                <a16:creationId xmlns:a16="http://schemas.microsoft.com/office/drawing/2014/main" id="{E5BB61F7-BEAC-6960-30A0-288EBCE1B6E6}"/>
              </a:ext>
            </a:extLst>
          </p:cNvPr>
          <p:cNvSpPr txBox="1">
            <a:spLocks/>
          </p:cNvSpPr>
          <p:nvPr/>
        </p:nvSpPr>
        <p:spPr>
          <a:xfrm>
            <a:off x="5193545" y="1949270"/>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Request Tracking </a:t>
            </a:r>
          </a:p>
        </p:txBody>
      </p:sp>
      <p:sp>
        <p:nvSpPr>
          <p:cNvPr id="27" name="Google Shape;612;p29">
            <a:extLst>
              <a:ext uri="{FF2B5EF4-FFF2-40B4-BE49-F238E27FC236}">
                <a16:creationId xmlns:a16="http://schemas.microsoft.com/office/drawing/2014/main" id="{51B8BFF9-EC55-776B-463B-57A4BF1297F9}"/>
              </a:ext>
            </a:extLst>
          </p:cNvPr>
          <p:cNvSpPr/>
          <p:nvPr/>
        </p:nvSpPr>
        <p:spPr>
          <a:xfrm flipH="1">
            <a:off x="767531" y="2143902"/>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3;p29">
            <a:extLst>
              <a:ext uri="{FF2B5EF4-FFF2-40B4-BE49-F238E27FC236}">
                <a16:creationId xmlns:a16="http://schemas.microsoft.com/office/drawing/2014/main" id="{C64D4CA9-39DB-689B-732A-AC7574727E07}"/>
              </a:ext>
            </a:extLst>
          </p:cNvPr>
          <p:cNvSpPr/>
          <p:nvPr/>
        </p:nvSpPr>
        <p:spPr>
          <a:xfrm flipH="1">
            <a:off x="4564756" y="2143902"/>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0;p29">
            <a:extLst>
              <a:ext uri="{FF2B5EF4-FFF2-40B4-BE49-F238E27FC236}">
                <a16:creationId xmlns:a16="http://schemas.microsoft.com/office/drawing/2014/main" id="{333CB45D-1066-3A0C-F7E9-649E50D4D671}"/>
              </a:ext>
            </a:extLst>
          </p:cNvPr>
          <p:cNvSpPr txBox="1">
            <a:spLocks/>
          </p:cNvSpPr>
          <p:nvPr/>
        </p:nvSpPr>
        <p:spPr>
          <a:xfrm>
            <a:off x="920926" y="2667739"/>
            <a:ext cx="473534" cy="244097"/>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07</a:t>
            </a:r>
          </a:p>
        </p:txBody>
      </p:sp>
      <p:sp>
        <p:nvSpPr>
          <p:cNvPr id="30" name="Google Shape;601;p29">
            <a:extLst>
              <a:ext uri="{FF2B5EF4-FFF2-40B4-BE49-F238E27FC236}">
                <a16:creationId xmlns:a16="http://schemas.microsoft.com/office/drawing/2014/main" id="{29FB8AB7-1A8B-5C6C-05C9-4F3CAA91EEDB}"/>
              </a:ext>
            </a:extLst>
          </p:cNvPr>
          <p:cNvSpPr txBox="1">
            <a:spLocks/>
          </p:cNvSpPr>
          <p:nvPr/>
        </p:nvSpPr>
        <p:spPr>
          <a:xfrm>
            <a:off x="1282059" y="2471548"/>
            <a:ext cx="3643800" cy="44250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t>User Rating </a:t>
            </a:r>
          </a:p>
        </p:txBody>
      </p:sp>
      <p:sp>
        <p:nvSpPr>
          <p:cNvPr id="31" name="Google Shape;612;p29">
            <a:extLst>
              <a:ext uri="{FF2B5EF4-FFF2-40B4-BE49-F238E27FC236}">
                <a16:creationId xmlns:a16="http://schemas.microsoft.com/office/drawing/2014/main" id="{1B0E66B0-16C2-60FA-4C19-5D0D0D0EEA9E}"/>
              </a:ext>
            </a:extLst>
          </p:cNvPr>
          <p:cNvSpPr/>
          <p:nvPr/>
        </p:nvSpPr>
        <p:spPr>
          <a:xfrm flipH="1">
            <a:off x="767531" y="2666180"/>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0F6685F2-4E1A-3F11-C0DB-07659A188E0C}"/>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EFFA2633-5B35-D274-5F76-184BEEF25148}"/>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Create Order</a:t>
            </a:r>
            <a:endParaRPr b="1" dirty="0">
              <a:solidFill>
                <a:schemeClr val="dk1"/>
              </a:solidFill>
            </a:endParaRPr>
          </a:p>
        </p:txBody>
      </p:sp>
      <p:sp>
        <p:nvSpPr>
          <p:cNvPr id="3" name="TextBox 2">
            <a:extLst>
              <a:ext uri="{FF2B5EF4-FFF2-40B4-BE49-F238E27FC236}">
                <a16:creationId xmlns:a16="http://schemas.microsoft.com/office/drawing/2014/main" id="{311395A2-CA68-A3D6-D396-FF82ACF8AE47}"/>
              </a:ext>
            </a:extLst>
          </p:cNvPr>
          <p:cNvSpPr txBox="1"/>
          <p:nvPr/>
        </p:nvSpPr>
        <p:spPr>
          <a:xfrm>
            <a:off x="634340" y="1186755"/>
            <a:ext cx="4082440" cy="2462213"/>
          </a:xfrm>
          <a:prstGeom prst="rect">
            <a:avLst/>
          </a:prstGeom>
          <a:noFill/>
        </p:spPr>
        <p:txBody>
          <a:bodyPr wrap="square">
            <a:spAutoFit/>
          </a:bodyPr>
          <a:lstStyle/>
          <a:p>
            <a:r>
              <a:rPr lang="en-US" dirty="0"/>
              <a:t>this use case describes how the user will make an order. </a:t>
            </a:r>
          </a:p>
          <a:p>
            <a:r>
              <a:rPr lang="en-US" dirty="0"/>
              <a:t>the process begins with the user clicking the "make an order" button, initiating the system to present a form.</a:t>
            </a:r>
          </a:p>
          <a:p>
            <a:r>
              <a:rPr lang="en-US" dirty="0"/>
              <a:t> Within this form, the user sequentially provides information: specifying the desired items, indicating the required quantities, setting a budget limit, and optionally attaching a photo or file. Subsequently, the user concludes the process by clicking the "Done" button.</a:t>
            </a:r>
          </a:p>
        </p:txBody>
      </p:sp>
      <p:graphicFrame>
        <p:nvGraphicFramePr>
          <p:cNvPr id="4" name="Table 3">
            <a:extLst>
              <a:ext uri="{FF2B5EF4-FFF2-40B4-BE49-F238E27FC236}">
                <a16:creationId xmlns:a16="http://schemas.microsoft.com/office/drawing/2014/main" id="{3589DFE1-1131-13CA-DE12-3467B740C5C9}"/>
              </a:ext>
            </a:extLst>
          </p:cNvPr>
          <p:cNvGraphicFramePr>
            <a:graphicFrameLocks noGrp="1"/>
          </p:cNvGraphicFramePr>
          <p:nvPr>
            <p:extLst>
              <p:ext uri="{D42A27DB-BD31-4B8C-83A1-F6EECF244321}">
                <p14:modId xmlns:p14="http://schemas.microsoft.com/office/powerpoint/2010/main" val="1242584772"/>
              </p:ext>
            </p:extLst>
          </p:nvPr>
        </p:nvGraphicFramePr>
        <p:xfrm>
          <a:off x="4571975" y="695117"/>
          <a:ext cx="3745027" cy="3753265"/>
        </p:xfrm>
        <a:graphic>
          <a:graphicData uri="http://schemas.openxmlformats.org/drawingml/2006/table">
            <a:tbl>
              <a:tblPr firstRow="1" firstCol="1" bandRow="1">
                <a:tableStyleId>{5CC0E714-D24B-45EE-9158-480B7230E16E}</a:tableStyleId>
              </a:tblPr>
              <a:tblGrid>
                <a:gridCol w="1434427">
                  <a:extLst>
                    <a:ext uri="{9D8B030D-6E8A-4147-A177-3AD203B41FA5}">
                      <a16:colId xmlns:a16="http://schemas.microsoft.com/office/drawing/2014/main" val="981164380"/>
                    </a:ext>
                  </a:extLst>
                </a:gridCol>
                <a:gridCol w="79750">
                  <a:extLst>
                    <a:ext uri="{9D8B030D-6E8A-4147-A177-3AD203B41FA5}">
                      <a16:colId xmlns:a16="http://schemas.microsoft.com/office/drawing/2014/main" val="832360601"/>
                    </a:ext>
                  </a:extLst>
                </a:gridCol>
                <a:gridCol w="969935">
                  <a:extLst>
                    <a:ext uri="{9D8B030D-6E8A-4147-A177-3AD203B41FA5}">
                      <a16:colId xmlns:a16="http://schemas.microsoft.com/office/drawing/2014/main" val="1809849092"/>
                    </a:ext>
                  </a:extLst>
                </a:gridCol>
                <a:gridCol w="1260915">
                  <a:extLst>
                    <a:ext uri="{9D8B030D-6E8A-4147-A177-3AD203B41FA5}">
                      <a16:colId xmlns:a16="http://schemas.microsoft.com/office/drawing/2014/main" val="2016407370"/>
                    </a:ext>
                  </a:extLst>
                </a:gridCol>
              </a:tblGrid>
              <a:tr h="118217">
                <a:tc gridSpan="2">
                  <a:txBody>
                    <a:bodyPr/>
                    <a:lstStyle/>
                    <a:p>
                      <a:pPr marL="0" marR="0" algn="l">
                        <a:lnSpc>
                          <a:spcPct val="107000"/>
                        </a:lnSpc>
                        <a:spcBef>
                          <a:spcPts val="0"/>
                        </a:spcBef>
                        <a:spcAft>
                          <a:spcPts val="0"/>
                        </a:spcAft>
                      </a:pPr>
                      <a:r>
                        <a:rPr lang="en-US" sz="700" kern="100">
                          <a:effectLst/>
                        </a:rPr>
                        <a:t>Use Case Name: Create Order</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a:txBody>
                    <a:bodyPr/>
                    <a:lstStyle/>
                    <a:p>
                      <a:pPr marL="0" marR="0" algn="l">
                        <a:lnSpc>
                          <a:spcPct val="107000"/>
                        </a:lnSpc>
                        <a:spcBef>
                          <a:spcPts val="0"/>
                        </a:spcBef>
                        <a:spcAft>
                          <a:spcPts val="0"/>
                        </a:spcAft>
                      </a:pPr>
                      <a:r>
                        <a:rPr lang="en-US" sz="700" kern="100">
                          <a:effectLst/>
                        </a:rPr>
                        <a:t>ID: UC_4</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a:txBody>
                    <a:bodyPr/>
                    <a:lstStyle/>
                    <a:p>
                      <a:pPr marL="0" marR="0" algn="l">
                        <a:lnSpc>
                          <a:spcPct val="107000"/>
                        </a:lnSpc>
                        <a:spcBef>
                          <a:spcPts val="0"/>
                        </a:spcBef>
                        <a:spcAft>
                          <a:spcPts val="0"/>
                        </a:spcAft>
                      </a:pPr>
                      <a:r>
                        <a:rPr lang="en-US" sz="800" kern="100">
                          <a:effectLst/>
                        </a:rPr>
                        <a:t>Priority: High</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extLst>
                  <a:ext uri="{0D108BD9-81ED-4DB2-BD59-A6C34878D82A}">
                    <a16:rowId xmlns:a16="http://schemas.microsoft.com/office/drawing/2014/main" val="2928877982"/>
                  </a:ext>
                </a:extLst>
              </a:tr>
              <a:tr h="249439">
                <a:tc>
                  <a:txBody>
                    <a:bodyPr/>
                    <a:lstStyle/>
                    <a:p>
                      <a:pPr marL="0" marR="0" algn="l">
                        <a:lnSpc>
                          <a:spcPct val="107000"/>
                        </a:lnSpc>
                        <a:spcBef>
                          <a:spcPts val="0"/>
                        </a:spcBef>
                        <a:spcAft>
                          <a:spcPts val="0"/>
                        </a:spcAft>
                      </a:pPr>
                      <a:r>
                        <a:rPr lang="en-US" sz="700" kern="100">
                          <a:effectLst/>
                        </a:rPr>
                        <a:t>Description</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gridSpan="3">
                  <a:txBody>
                    <a:bodyPr/>
                    <a:lstStyle/>
                    <a:p>
                      <a:pPr marL="0" marR="0" algn="l">
                        <a:lnSpc>
                          <a:spcPct val="107000"/>
                        </a:lnSpc>
                        <a:spcBef>
                          <a:spcPts val="0"/>
                        </a:spcBef>
                        <a:spcAft>
                          <a:spcPts val="0"/>
                        </a:spcAft>
                      </a:pPr>
                      <a:r>
                        <a:rPr lang="en-US" sz="700" kern="100">
                          <a:effectLst/>
                        </a:rPr>
                        <a:t>This use case describes how the user will make an order.</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6558163"/>
                  </a:ext>
                </a:extLst>
              </a:tr>
              <a:tr h="240150">
                <a:tc>
                  <a:txBody>
                    <a:bodyPr/>
                    <a:lstStyle/>
                    <a:p>
                      <a:pPr marL="0" marR="0" algn="l">
                        <a:lnSpc>
                          <a:spcPct val="107000"/>
                        </a:lnSpc>
                        <a:spcBef>
                          <a:spcPts val="0"/>
                        </a:spcBef>
                        <a:spcAft>
                          <a:spcPts val="0"/>
                        </a:spcAft>
                      </a:pPr>
                      <a:r>
                        <a:rPr lang="en-US" sz="700" kern="100">
                          <a:effectLst/>
                        </a:rPr>
                        <a:t>Actor</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gridSpan="3">
                  <a:txBody>
                    <a:bodyPr/>
                    <a:lstStyle/>
                    <a:p>
                      <a:pPr marL="0" marR="0" algn="l">
                        <a:lnSpc>
                          <a:spcPct val="107000"/>
                        </a:lnSpc>
                        <a:spcBef>
                          <a:spcPts val="0"/>
                        </a:spcBef>
                        <a:spcAft>
                          <a:spcPts val="0"/>
                        </a:spcAft>
                      </a:pPr>
                      <a:r>
                        <a:rPr lang="en-US" sz="700" kern="100">
                          <a:effectLst/>
                        </a:rPr>
                        <a:t>User </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895431"/>
                  </a:ext>
                </a:extLst>
              </a:tr>
              <a:tr h="429035">
                <a:tc>
                  <a:txBody>
                    <a:bodyPr/>
                    <a:lstStyle/>
                    <a:p>
                      <a:pPr marL="0" marR="0" algn="l">
                        <a:lnSpc>
                          <a:spcPct val="107000"/>
                        </a:lnSpc>
                        <a:spcBef>
                          <a:spcPts val="0"/>
                        </a:spcBef>
                        <a:spcAft>
                          <a:spcPts val="0"/>
                        </a:spcAft>
                      </a:pPr>
                      <a:r>
                        <a:rPr lang="en-US" sz="700" kern="100">
                          <a:effectLst/>
                        </a:rPr>
                        <a:t>Precondition</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gridSpan="3">
                  <a:txBody>
                    <a:bodyPr/>
                    <a:lstStyle/>
                    <a:p>
                      <a:pPr marL="342900" marR="0" lvl="0" indent="-342900" algn="l" rtl="0">
                        <a:lnSpc>
                          <a:spcPct val="107000"/>
                        </a:lnSpc>
                        <a:spcBef>
                          <a:spcPts val="0"/>
                        </a:spcBef>
                        <a:spcAft>
                          <a:spcPts val="0"/>
                        </a:spcAft>
                        <a:buFont typeface="Wingdings" panose="05000000000000000000" pitchFamily="2" charset="2"/>
                        <a:buChar char=""/>
                      </a:pPr>
                      <a:r>
                        <a:rPr lang="en-US" sz="700" kern="100" dirty="0">
                          <a:effectLst/>
                        </a:rPr>
                        <a:t>The user opens the system.</a:t>
                      </a:r>
                      <a:endParaRPr lang="en-US" sz="600" kern="100" dirty="0">
                        <a:effectLst/>
                      </a:endParaRPr>
                    </a:p>
                    <a:p>
                      <a:pPr marL="342900" marR="0" lvl="0" indent="-342900" algn="l">
                        <a:lnSpc>
                          <a:spcPct val="107000"/>
                        </a:lnSpc>
                        <a:spcBef>
                          <a:spcPts val="0"/>
                        </a:spcBef>
                        <a:spcAft>
                          <a:spcPts val="0"/>
                        </a:spcAft>
                        <a:buFont typeface="Wingdings" panose="05000000000000000000" pitchFamily="2" charset="2"/>
                        <a:buChar char=""/>
                      </a:pPr>
                      <a:r>
                        <a:rPr lang="en-US" sz="700" kern="100" dirty="0">
                          <a:effectLst/>
                        </a:rPr>
                        <a:t>The user must log in.</a:t>
                      </a:r>
                      <a:endParaRPr lang="en-US" sz="600" kern="100" dirty="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8405243"/>
                  </a:ext>
                </a:extLst>
              </a:tr>
              <a:tr h="961631">
                <a:tc>
                  <a:txBody>
                    <a:bodyPr/>
                    <a:lstStyle/>
                    <a:p>
                      <a:pPr marL="0" marR="0" algn="l">
                        <a:lnSpc>
                          <a:spcPct val="107000"/>
                        </a:lnSpc>
                        <a:spcBef>
                          <a:spcPts val="0"/>
                        </a:spcBef>
                        <a:spcAft>
                          <a:spcPts val="0"/>
                        </a:spcAft>
                      </a:pPr>
                      <a:r>
                        <a:rPr lang="en-US" sz="700" kern="100">
                          <a:effectLst/>
                        </a:rPr>
                        <a:t>Normal Course</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gridSpan="3">
                  <a:txBody>
                    <a:bodyPr/>
                    <a:lstStyle/>
                    <a:p>
                      <a:pPr marL="342900" marR="0" lvl="0" indent="-342900" algn="l" rtl="0">
                        <a:lnSpc>
                          <a:spcPct val="107000"/>
                        </a:lnSpc>
                        <a:spcBef>
                          <a:spcPts val="0"/>
                        </a:spcBef>
                        <a:spcAft>
                          <a:spcPts val="0"/>
                        </a:spcAft>
                        <a:buFont typeface="+mj-lt"/>
                        <a:buAutoNum type="arabicPeriod"/>
                      </a:pPr>
                      <a:r>
                        <a:rPr lang="en-US" sz="700" kern="100">
                          <a:effectLst/>
                        </a:rPr>
                        <a:t>The user clicks "make an order" button.</a:t>
                      </a:r>
                      <a:endParaRPr lang="en-US" sz="600" kern="100">
                        <a:effectLst/>
                      </a:endParaRPr>
                    </a:p>
                    <a:p>
                      <a:pPr marL="342900" marR="0" lvl="0" indent="-342900" algn="l">
                        <a:lnSpc>
                          <a:spcPct val="107000"/>
                        </a:lnSpc>
                        <a:spcBef>
                          <a:spcPts val="0"/>
                        </a:spcBef>
                        <a:spcAft>
                          <a:spcPts val="0"/>
                        </a:spcAft>
                        <a:buFont typeface="+mj-lt"/>
                        <a:buAutoNum type="arabicPeriod"/>
                      </a:pPr>
                      <a:r>
                        <a:rPr lang="en-US" sz="700" kern="100">
                          <a:effectLst/>
                        </a:rPr>
                        <a:t>The system opens the form to the user to fill it out.</a:t>
                      </a:r>
                      <a:endParaRPr lang="en-US" sz="600" kern="100">
                        <a:effectLst/>
                      </a:endParaRPr>
                    </a:p>
                    <a:p>
                      <a:pPr marL="342900" marR="0" lvl="0" indent="-342900" algn="l">
                        <a:lnSpc>
                          <a:spcPct val="107000"/>
                        </a:lnSpc>
                        <a:spcBef>
                          <a:spcPts val="0"/>
                        </a:spcBef>
                        <a:spcAft>
                          <a:spcPts val="0"/>
                        </a:spcAft>
                        <a:buFont typeface="+mj-lt"/>
                        <a:buAutoNum type="arabicPeriod"/>
                      </a:pPr>
                      <a:r>
                        <a:rPr lang="en-US" sz="700" kern="100">
                          <a:effectLst/>
                        </a:rPr>
                        <a:t>The user writes the name of items he\she needs.</a:t>
                      </a:r>
                      <a:endParaRPr lang="en-US" sz="600" kern="100">
                        <a:effectLst/>
                      </a:endParaRPr>
                    </a:p>
                    <a:p>
                      <a:pPr marL="342900" marR="0" lvl="0" indent="-342900" algn="l">
                        <a:lnSpc>
                          <a:spcPct val="107000"/>
                        </a:lnSpc>
                        <a:spcBef>
                          <a:spcPts val="0"/>
                        </a:spcBef>
                        <a:spcAft>
                          <a:spcPts val="0"/>
                        </a:spcAft>
                        <a:buFont typeface="+mj-lt"/>
                        <a:buAutoNum type="arabicPeriod"/>
                      </a:pPr>
                      <a:r>
                        <a:rPr lang="en-US" sz="700" kern="100">
                          <a:effectLst/>
                        </a:rPr>
                        <a:t>The user writes the quantity he\she needs.</a:t>
                      </a:r>
                      <a:endParaRPr lang="en-US" sz="600" kern="100">
                        <a:effectLst/>
                      </a:endParaRPr>
                    </a:p>
                    <a:p>
                      <a:pPr marL="342900" marR="0" lvl="0" indent="-342900" algn="l">
                        <a:lnSpc>
                          <a:spcPct val="107000"/>
                        </a:lnSpc>
                        <a:spcBef>
                          <a:spcPts val="0"/>
                        </a:spcBef>
                        <a:spcAft>
                          <a:spcPts val="0"/>
                        </a:spcAft>
                        <a:buFont typeface="+mj-lt"/>
                        <a:buAutoNum type="arabicPeriod"/>
                      </a:pPr>
                      <a:r>
                        <a:rPr lang="en-US" sz="700" kern="100">
                          <a:effectLst/>
                        </a:rPr>
                        <a:t>The user specifies the available budget he\she can pay.</a:t>
                      </a:r>
                      <a:endParaRPr lang="en-US" sz="600" kern="100">
                        <a:effectLst/>
                      </a:endParaRPr>
                    </a:p>
                    <a:p>
                      <a:pPr marL="342900" marR="0" lvl="0" indent="-342900" algn="l">
                        <a:lnSpc>
                          <a:spcPct val="107000"/>
                        </a:lnSpc>
                        <a:spcBef>
                          <a:spcPts val="0"/>
                        </a:spcBef>
                        <a:spcAft>
                          <a:spcPts val="0"/>
                        </a:spcAft>
                        <a:buFont typeface="+mj-lt"/>
                        <a:buAutoNum type="arabicPeriod"/>
                      </a:pPr>
                      <a:r>
                        <a:rPr lang="en-US" sz="700" kern="100">
                          <a:effectLst/>
                        </a:rPr>
                        <a:t>The user can attach a photo or file if he\she wants(optional).</a:t>
                      </a:r>
                      <a:endParaRPr lang="en-US" sz="600" kern="100">
                        <a:effectLst/>
                      </a:endParaRPr>
                    </a:p>
                    <a:p>
                      <a:pPr marL="342900" marR="0" lvl="0" indent="-342900" algn="l">
                        <a:lnSpc>
                          <a:spcPct val="107000"/>
                        </a:lnSpc>
                        <a:spcBef>
                          <a:spcPts val="0"/>
                        </a:spcBef>
                        <a:spcAft>
                          <a:spcPts val="0"/>
                        </a:spcAft>
                        <a:buFont typeface="+mj-lt"/>
                        <a:buAutoNum type="arabicPeriod"/>
                      </a:pPr>
                      <a:r>
                        <a:rPr lang="en-US" sz="700" kern="100">
                          <a:effectLst/>
                        </a:rPr>
                        <a:t>The user clicks "Done" button.</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5088618"/>
                  </a:ext>
                </a:extLst>
              </a:tr>
              <a:tr h="552895">
                <a:tc>
                  <a:txBody>
                    <a:bodyPr/>
                    <a:lstStyle/>
                    <a:p>
                      <a:pPr marL="0" marR="0" algn="l">
                        <a:lnSpc>
                          <a:spcPct val="107000"/>
                        </a:lnSpc>
                        <a:spcBef>
                          <a:spcPts val="0"/>
                        </a:spcBef>
                        <a:spcAft>
                          <a:spcPts val="0"/>
                        </a:spcAft>
                      </a:pPr>
                      <a:r>
                        <a:rPr lang="en-US" sz="700" kern="100">
                          <a:effectLst/>
                        </a:rPr>
                        <a:t>Postcondition</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gridSpan="3">
                  <a:txBody>
                    <a:bodyPr/>
                    <a:lstStyle/>
                    <a:p>
                      <a:pPr marL="0" marR="0" algn="l">
                        <a:lnSpc>
                          <a:spcPct val="107000"/>
                        </a:lnSpc>
                        <a:spcBef>
                          <a:spcPts val="0"/>
                        </a:spcBef>
                        <a:spcAft>
                          <a:spcPts val="0"/>
                        </a:spcAft>
                      </a:pPr>
                      <a:r>
                        <a:rPr lang="en-US" sz="700" kern="100">
                          <a:effectLst/>
                        </a:rPr>
                        <a:t>  The system will redirect the user to location selection interface. The system will redirect the user to location selection interface.</a:t>
                      </a:r>
                      <a:endParaRPr lang="en-US" sz="600" kern="100">
                        <a:effectLst/>
                      </a:endParaRPr>
                    </a:p>
                    <a:p>
                      <a:pPr marL="0" marR="0" algn="l">
                        <a:lnSpc>
                          <a:spcPct val="107000"/>
                        </a:lnSpc>
                        <a:spcBef>
                          <a:spcPts val="0"/>
                        </a:spcBef>
                        <a:spcAft>
                          <a:spcPts val="0"/>
                        </a:spcAft>
                      </a:pPr>
                      <a:r>
                        <a:rPr lang="en-US" sz="700" kern="100">
                          <a:effectLst/>
                        </a:rPr>
                        <a:t> </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7209454"/>
                  </a:ext>
                </a:extLst>
              </a:tr>
              <a:tr h="893508">
                <a:tc>
                  <a:txBody>
                    <a:bodyPr/>
                    <a:lstStyle/>
                    <a:p>
                      <a:pPr marL="0" marR="0" algn="l">
                        <a:lnSpc>
                          <a:spcPct val="107000"/>
                        </a:lnSpc>
                        <a:spcBef>
                          <a:spcPts val="0"/>
                        </a:spcBef>
                        <a:spcAft>
                          <a:spcPts val="0"/>
                        </a:spcAft>
                      </a:pPr>
                      <a:r>
                        <a:rPr lang="en-US" sz="700" kern="100">
                          <a:effectLst/>
                        </a:rPr>
                        <a:t>Exception</a:t>
                      </a:r>
                      <a:endParaRPr lang="en-US" sz="600" kern="10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gridSpan="3">
                  <a:txBody>
                    <a:bodyPr/>
                    <a:lstStyle/>
                    <a:p>
                      <a:pPr marL="342900" marR="0" lvl="0" indent="-342900" algn="l" rtl="0">
                        <a:lnSpc>
                          <a:spcPct val="107000"/>
                        </a:lnSpc>
                        <a:spcBef>
                          <a:spcPts val="0"/>
                        </a:spcBef>
                        <a:spcAft>
                          <a:spcPts val="0"/>
                        </a:spcAft>
                        <a:buFont typeface="Wingdings" panose="05000000000000000000" pitchFamily="2" charset="2"/>
                        <a:buChar char=""/>
                      </a:pPr>
                      <a:r>
                        <a:rPr lang="en-US" sz="700" kern="100" dirty="0">
                          <a:effectLst/>
                        </a:rPr>
                        <a:t>If the user wrote a strange name for the item he\she needs, an error message will appear to tell him\her to explain what he\ she needs.</a:t>
                      </a:r>
                      <a:endParaRPr lang="en-US" sz="600" kern="100" dirty="0">
                        <a:effectLst/>
                      </a:endParaRPr>
                    </a:p>
                    <a:p>
                      <a:pPr marL="342900" marR="0" lvl="0" indent="-342900" algn="l">
                        <a:lnSpc>
                          <a:spcPct val="107000"/>
                        </a:lnSpc>
                        <a:spcBef>
                          <a:spcPts val="0"/>
                        </a:spcBef>
                        <a:spcAft>
                          <a:spcPts val="0"/>
                        </a:spcAft>
                        <a:buFont typeface="Wingdings" panose="05000000000000000000" pitchFamily="2" charset="2"/>
                        <a:buChar char=""/>
                      </a:pPr>
                      <a:r>
                        <a:rPr lang="en-US" sz="700" kern="100" dirty="0">
                          <a:effectLst/>
                        </a:rPr>
                        <a:t>If the user wrote a MINS quantity (or any not reasonable amount) for the item he\she needs, an error message will appear.</a:t>
                      </a:r>
                      <a:endParaRPr lang="en-US" sz="600" kern="100" dirty="0">
                        <a:effectLst/>
                      </a:endParaRPr>
                    </a:p>
                    <a:p>
                      <a:pPr marL="342900" marR="0" lvl="0" indent="-342900" algn="l">
                        <a:lnSpc>
                          <a:spcPct val="107000"/>
                        </a:lnSpc>
                        <a:spcBef>
                          <a:spcPts val="0"/>
                        </a:spcBef>
                        <a:spcAft>
                          <a:spcPts val="0"/>
                        </a:spcAft>
                        <a:buFont typeface="Wingdings" panose="05000000000000000000" pitchFamily="2" charset="2"/>
                        <a:buChar char=""/>
                      </a:pPr>
                      <a:r>
                        <a:rPr lang="en-US" sz="700" kern="100" dirty="0">
                          <a:effectLst/>
                        </a:rPr>
                        <a:t>If the budget were zero, an error message will appear.</a:t>
                      </a:r>
                      <a:endParaRPr lang="en-US" sz="600" kern="100" dirty="0">
                        <a:effectLst/>
                        <a:latin typeface="Calibri" panose="020F0502020204030204" pitchFamily="34" charset="0"/>
                        <a:ea typeface="Calibri" panose="020F0502020204030204" pitchFamily="34" charset="0"/>
                        <a:cs typeface="Arial" panose="020B0604020202020204" pitchFamily="34" charset="0"/>
                      </a:endParaRPr>
                    </a:p>
                  </a:txBody>
                  <a:tcPr marL="37158" marR="3715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299674"/>
                  </a:ext>
                </a:extLst>
              </a:tr>
            </a:tbl>
          </a:graphicData>
        </a:graphic>
      </p:graphicFrame>
    </p:spTree>
    <p:extLst>
      <p:ext uri="{BB962C8B-B14F-4D97-AF65-F5344CB8AC3E}">
        <p14:creationId xmlns:p14="http://schemas.microsoft.com/office/powerpoint/2010/main" val="3848223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19FBC09D-4629-3198-0D3D-4CC5EF05CDEF}"/>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AAE8C96E-50E2-96C5-D4B6-4D1FBB72D790}"/>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Display Requests</a:t>
            </a:r>
            <a:endParaRPr b="1" dirty="0">
              <a:solidFill>
                <a:schemeClr val="dk1"/>
              </a:solidFill>
            </a:endParaRPr>
          </a:p>
        </p:txBody>
      </p:sp>
      <p:sp>
        <p:nvSpPr>
          <p:cNvPr id="3" name="TextBox 2">
            <a:extLst>
              <a:ext uri="{FF2B5EF4-FFF2-40B4-BE49-F238E27FC236}">
                <a16:creationId xmlns:a16="http://schemas.microsoft.com/office/drawing/2014/main" id="{B3066B6A-BAC4-4EFA-BD08-2BEC9A0551C8}"/>
              </a:ext>
            </a:extLst>
          </p:cNvPr>
          <p:cNvSpPr txBox="1"/>
          <p:nvPr/>
        </p:nvSpPr>
        <p:spPr>
          <a:xfrm>
            <a:off x="634340" y="1186755"/>
            <a:ext cx="4082440" cy="2677656"/>
          </a:xfrm>
          <a:prstGeom prst="rect">
            <a:avLst/>
          </a:prstGeom>
          <a:noFill/>
        </p:spPr>
        <p:txBody>
          <a:bodyPr wrap="square">
            <a:spAutoFit/>
          </a:bodyPr>
          <a:lstStyle/>
          <a:p>
            <a:r>
              <a:rPr lang="en-US" dirty="0"/>
              <a:t>This scenario enables service providers (delivery men) to accept or interact with orders, they also can submit their offers, price and time to customer.</a:t>
            </a:r>
          </a:p>
          <a:p>
            <a:r>
              <a:rPr lang="en-US" dirty="0"/>
              <a:t> The delivery man initiates by opening the homepage.  </a:t>
            </a:r>
          </a:p>
          <a:p>
            <a:r>
              <a:rPr lang="en-US" dirty="0"/>
              <a:t> From his dashboard, delivery man can view a list of available requests and its details. </a:t>
            </a:r>
          </a:p>
          <a:p>
            <a:r>
              <a:rPr lang="en-US" dirty="0"/>
              <a:t>Delivery man can select a specific delivery request.</a:t>
            </a:r>
          </a:p>
          <a:p>
            <a:r>
              <a:rPr lang="en-US" dirty="0"/>
              <a:t> Delivery can accept the request by pressing on accept button.</a:t>
            </a:r>
          </a:p>
        </p:txBody>
      </p:sp>
      <p:graphicFrame>
        <p:nvGraphicFramePr>
          <p:cNvPr id="2" name="Table 1">
            <a:extLst>
              <a:ext uri="{FF2B5EF4-FFF2-40B4-BE49-F238E27FC236}">
                <a16:creationId xmlns:a16="http://schemas.microsoft.com/office/drawing/2014/main" id="{7318B752-7673-3FBE-0E83-F84D2D2F3AF2}"/>
              </a:ext>
            </a:extLst>
          </p:cNvPr>
          <p:cNvGraphicFramePr>
            <a:graphicFrameLocks noGrp="1"/>
          </p:cNvGraphicFramePr>
          <p:nvPr>
            <p:extLst>
              <p:ext uri="{D42A27DB-BD31-4B8C-83A1-F6EECF244321}">
                <p14:modId xmlns:p14="http://schemas.microsoft.com/office/powerpoint/2010/main" val="112021089"/>
              </p:ext>
            </p:extLst>
          </p:nvPr>
        </p:nvGraphicFramePr>
        <p:xfrm>
          <a:off x="5448300" y="419625"/>
          <a:ext cx="2922163" cy="4413233"/>
        </p:xfrm>
        <a:graphic>
          <a:graphicData uri="http://schemas.openxmlformats.org/drawingml/2006/table">
            <a:tbl>
              <a:tblPr firstRow="1" firstCol="1" bandRow="1">
                <a:tableStyleId>{5CC0E714-D24B-45EE-9158-480B7230E16E}</a:tableStyleId>
              </a:tblPr>
              <a:tblGrid>
                <a:gridCol w="1127515">
                  <a:extLst>
                    <a:ext uri="{9D8B030D-6E8A-4147-A177-3AD203B41FA5}">
                      <a16:colId xmlns:a16="http://schemas.microsoft.com/office/drawing/2014/main" val="1818873980"/>
                    </a:ext>
                  </a:extLst>
                </a:gridCol>
                <a:gridCol w="61943">
                  <a:extLst>
                    <a:ext uri="{9D8B030D-6E8A-4147-A177-3AD203B41FA5}">
                      <a16:colId xmlns:a16="http://schemas.microsoft.com/office/drawing/2014/main" val="1731356709"/>
                    </a:ext>
                  </a:extLst>
                </a:gridCol>
                <a:gridCol w="828685">
                  <a:extLst>
                    <a:ext uri="{9D8B030D-6E8A-4147-A177-3AD203B41FA5}">
                      <a16:colId xmlns:a16="http://schemas.microsoft.com/office/drawing/2014/main" val="1839052400"/>
                    </a:ext>
                  </a:extLst>
                </a:gridCol>
                <a:gridCol w="904020">
                  <a:extLst>
                    <a:ext uri="{9D8B030D-6E8A-4147-A177-3AD203B41FA5}">
                      <a16:colId xmlns:a16="http://schemas.microsoft.com/office/drawing/2014/main" val="1266028820"/>
                    </a:ext>
                  </a:extLst>
                </a:gridCol>
              </a:tblGrid>
              <a:tr h="157244">
                <a:tc gridSpan="2">
                  <a:txBody>
                    <a:bodyPr/>
                    <a:lstStyle/>
                    <a:p>
                      <a:pPr marL="0" marR="0" algn="l">
                        <a:lnSpc>
                          <a:spcPct val="107000"/>
                        </a:lnSpc>
                        <a:spcBef>
                          <a:spcPts val="0"/>
                        </a:spcBef>
                        <a:spcAft>
                          <a:spcPts val="0"/>
                        </a:spcAft>
                      </a:pPr>
                      <a:r>
                        <a:rPr lang="en-US" sz="500" kern="100">
                          <a:effectLst/>
                        </a:rPr>
                        <a:t>Use Case Name: Display requests and Interaction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a:txBody>
                    <a:bodyPr/>
                    <a:lstStyle/>
                    <a:p>
                      <a:pPr marL="0" marR="0" algn="l">
                        <a:lnSpc>
                          <a:spcPct val="107000"/>
                        </a:lnSpc>
                        <a:spcBef>
                          <a:spcPts val="0"/>
                        </a:spcBef>
                        <a:spcAft>
                          <a:spcPts val="0"/>
                        </a:spcAft>
                      </a:pPr>
                      <a:r>
                        <a:rPr lang="en-US" sz="500" kern="100">
                          <a:effectLst/>
                        </a:rPr>
                        <a:t>ID:UC_3</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a:txBody>
                    <a:bodyPr/>
                    <a:lstStyle/>
                    <a:p>
                      <a:pPr marL="0" marR="0" algn="l">
                        <a:lnSpc>
                          <a:spcPct val="107000"/>
                        </a:lnSpc>
                        <a:spcBef>
                          <a:spcPts val="0"/>
                        </a:spcBef>
                        <a:spcAft>
                          <a:spcPts val="0"/>
                        </a:spcAft>
                      </a:pPr>
                      <a:r>
                        <a:rPr lang="en-US" sz="500" kern="100">
                          <a:effectLst/>
                        </a:rPr>
                        <a:t>Priority:</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extLst>
                  <a:ext uri="{0D108BD9-81ED-4DB2-BD59-A6C34878D82A}">
                    <a16:rowId xmlns:a16="http://schemas.microsoft.com/office/drawing/2014/main" val="5040447"/>
                  </a:ext>
                </a:extLst>
              </a:tr>
              <a:tr h="237908">
                <a:tc>
                  <a:txBody>
                    <a:bodyPr/>
                    <a:lstStyle/>
                    <a:p>
                      <a:pPr marL="0" marR="0" algn="l">
                        <a:lnSpc>
                          <a:spcPct val="107000"/>
                        </a:lnSpc>
                        <a:spcBef>
                          <a:spcPts val="0"/>
                        </a:spcBef>
                        <a:spcAft>
                          <a:spcPts val="0"/>
                        </a:spcAft>
                      </a:pPr>
                      <a:r>
                        <a:rPr lang="en-US" sz="500" kern="100">
                          <a:effectLst/>
                        </a:rPr>
                        <a:t>Description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0" marR="0" algn="l">
                        <a:lnSpc>
                          <a:spcPct val="107000"/>
                        </a:lnSpc>
                        <a:spcBef>
                          <a:spcPts val="0"/>
                        </a:spcBef>
                        <a:spcAft>
                          <a:spcPts val="0"/>
                        </a:spcAft>
                      </a:pPr>
                      <a:r>
                        <a:rPr lang="en-US" sz="500" kern="100">
                          <a:effectLst/>
                        </a:rPr>
                        <a:t>This scenario enables service providers (delivery men) to accept or interact with orders, they also can submit their offers, price and time to customer.</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8999199"/>
                  </a:ext>
                </a:extLst>
              </a:tr>
              <a:tr h="157244">
                <a:tc>
                  <a:txBody>
                    <a:bodyPr/>
                    <a:lstStyle/>
                    <a:p>
                      <a:pPr marL="0" marR="0" algn="l">
                        <a:lnSpc>
                          <a:spcPct val="107000"/>
                        </a:lnSpc>
                        <a:spcBef>
                          <a:spcPts val="0"/>
                        </a:spcBef>
                        <a:spcAft>
                          <a:spcPts val="0"/>
                        </a:spcAft>
                      </a:pPr>
                      <a:r>
                        <a:rPr lang="en-US" sz="500" kern="100">
                          <a:effectLst/>
                        </a:rPr>
                        <a:t>Actor</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342900" marR="0" lvl="0" indent="-342900" algn="l" rtl="0">
                        <a:lnSpc>
                          <a:spcPct val="107000"/>
                        </a:lnSpc>
                        <a:spcBef>
                          <a:spcPts val="0"/>
                        </a:spcBef>
                        <a:spcAft>
                          <a:spcPts val="0"/>
                        </a:spcAft>
                        <a:buFont typeface="Courier New" panose="02070309020205020404" pitchFamily="49" charset="0"/>
                        <a:buChar char="o"/>
                      </a:pPr>
                      <a:r>
                        <a:rPr lang="en-US" sz="500" kern="100">
                          <a:effectLst/>
                        </a:rPr>
                        <a:t>Service provider (Delivery driver) </a:t>
                      </a:r>
                      <a:endParaRPr lang="en-US" sz="400" kern="100">
                        <a:effectLst/>
                      </a:endParaRPr>
                    </a:p>
                    <a:p>
                      <a:pPr marL="0" marR="0" algn="l">
                        <a:lnSpc>
                          <a:spcPct val="107000"/>
                        </a:lnSpc>
                        <a:spcBef>
                          <a:spcPts val="0"/>
                        </a:spcBef>
                        <a:spcAft>
                          <a:spcPts val="0"/>
                        </a:spcAft>
                      </a:pPr>
                      <a:r>
                        <a:rPr lang="ar-EG" sz="500" kern="100">
                          <a:effectLst/>
                        </a:rPr>
                        <a:t> </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095844"/>
                  </a:ext>
                </a:extLst>
              </a:tr>
              <a:tr h="318571">
                <a:tc>
                  <a:txBody>
                    <a:bodyPr/>
                    <a:lstStyle/>
                    <a:p>
                      <a:pPr marL="0" marR="0" algn="l">
                        <a:lnSpc>
                          <a:spcPct val="107000"/>
                        </a:lnSpc>
                        <a:spcBef>
                          <a:spcPts val="0"/>
                        </a:spcBef>
                        <a:spcAft>
                          <a:spcPts val="0"/>
                        </a:spcAft>
                      </a:pPr>
                      <a:r>
                        <a:rPr lang="en-US" sz="500" kern="100">
                          <a:effectLst/>
                        </a:rPr>
                        <a:t>Precondition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342900" marR="0" lvl="0" indent="-342900" algn="l" rtl="0">
                        <a:lnSpc>
                          <a:spcPct val="107000"/>
                        </a:lnSpc>
                        <a:spcBef>
                          <a:spcPts val="0"/>
                        </a:spcBef>
                        <a:spcAft>
                          <a:spcPts val="0"/>
                        </a:spcAft>
                        <a:buFont typeface="Wingdings" panose="05000000000000000000" pitchFamily="2" charset="2"/>
                        <a:buChar char=""/>
                      </a:pPr>
                      <a:r>
                        <a:rPr lang="en-US" sz="500" kern="100">
                          <a:effectLst/>
                        </a:rPr>
                        <a:t>Delivery should have active account and logged in to the site</a:t>
                      </a:r>
                      <a:endParaRPr lang="en-US" sz="400" kern="100">
                        <a:effectLst/>
                      </a:endParaRPr>
                    </a:p>
                    <a:p>
                      <a:pPr marL="342900" marR="0" lvl="0" indent="-342900" algn="l">
                        <a:lnSpc>
                          <a:spcPct val="107000"/>
                        </a:lnSpc>
                        <a:spcBef>
                          <a:spcPts val="0"/>
                        </a:spcBef>
                        <a:spcAft>
                          <a:spcPts val="0"/>
                        </a:spcAft>
                        <a:buFont typeface="Wingdings" panose="05000000000000000000" pitchFamily="2" charset="2"/>
                        <a:buChar char=""/>
                      </a:pPr>
                      <a:r>
                        <a:rPr lang="en-US" sz="500" kern="100">
                          <a:effectLst/>
                        </a:rPr>
                        <a:t>There are active orders posted by users (customer) not be done yet.</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0326170"/>
                  </a:ext>
                </a:extLst>
              </a:tr>
              <a:tr h="641226">
                <a:tc>
                  <a:txBody>
                    <a:bodyPr/>
                    <a:lstStyle/>
                    <a:p>
                      <a:pPr marL="0" marR="0" algn="l">
                        <a:lnSpc>
                          <a:spcPct val="107000"/>
                        </a:lnSpc>
                        <a:spcBef>
                          <a:spcPts val="0"/>
                        </a:spcBef>
                        <a:spcAft>
                          <a:spcPts val="0"/>
                        </a:spcAft>
                      </a:pPr>
                      <a:r>
                        <a:rPr lang="en-US" sz="500" kern="100">
                          <a:effectLst/>
                        </a:rPr>
                        <a:t>Normal Course</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342900" marR="0" lvl="0" indent="-342900" algn="l" rtl="0">
                        <a:lnSpc>
                          <a:spcPct val="107000"/>
                        </a:lnSpc>
                        <a:spcBef>
                          <a:spcPts val="0"/>
                        </a:spcBef>
                        <a:spcAft>
                          <a:spcPts val="0"/>
                        </a:spcAft>
                        <a:buFont typeface="+mj-lt"/>
                        <a:buAutoNum type="arabicPeriod"/>
                      </a:pPr>
                      <a:r>
                        <a:rPr lang="en-US" sz="500" kern="100">
                          <a:effectLst/>
                        </a:rPr>
                        <a:t>Delivery man open home page.</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From his dashboard, delivery man can view a list of available requests and its details.</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Delivery man can select a specific delivery request.</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Delivery can accept the request by pressing on accept button. </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5763163"/>
                  </a:ext>
                </a:extLst>
              </a:tr>
              <a:tr h="721890">
                <a:tc>
                  <a:txBody>
                    <a:bodyPr/>
                    <a:lstStyle/>
                    <a:p>
                      <a:pPr marL="0" marR="0" algn="l">
                        <a:lnSpc>
                          <a:spcPct val="107000"/>
                        </a:lnSpc>
                        <a:spcBef>
                          <a:spcPts val="0"/>
                        </a:spcBef>
                        <a:spcAft>
                          <a:spcPts val="0"/>
                        </a:spcAft>
                      </a:pPr>
                      <a:r>
                        <a:rPr lang="en-US" sz="500" kern="100">
                          <a:effectLst/>
                        </a:rPr>
                        <a:t>Alternative Course</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342900" marR="0" lvl="0" indent="-342900" algn="l" rtl="0">
                        <a:lnSpc>
                          <a:spcPct val="107000"/>
                        </a:lnSpc>
                        <a:spcBef>
                          <a:spcPts val="0"/>
                        </a:spcBef>
                        <a:spcAft>
                          <a:spcPts val="0"/>
                        </a:spcAft>
                        <a:buFont typeface="+mj-lt"/>
                        <a:buAutoNum type="arabicPeriod"/>
                      </a:pPr>
                      <a:r>
                        <a:rPr lang="en-US" sz="500" kern="100">
                          <a:effectLst/>
                        </a:rPr>
                        <a:t>Delivery man open home page or notification.</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Choose a specific order.</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View its details.</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Press on “another offer”.</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 New page appear that contain time and price fields.</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Delivery fills these fields.</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Press “send” or “confirm” button.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5141452"/>
                  </a:ext>
                </a:extLst>
              </a:tr>
              <a:tr h="1770516">
                <a:tc>
                  <a:txBody>
                    <a:bodyPr/>
                    <a:lstStyle/>
                    <a:p>
                      <a:pPr marL="0" marR="0" algn="l">
                        <a:lnSpc>
                          <a:spcPct val="107000"/>
                        </a:lnSpc>
                        <a:spcBef>
                          <a:spcPts val="0"/>
                        </a:spcBef>
                        <a:spcAft>
                          <a:spcPts val="0"/>
                        </a:spcAft>
                      </a:pPr>
                      <a:r>
                        <a:rPr lang="en-US" sz="500" kern="100">
                          <a:effectLst/>
                        </a:rPr>
                        <a:t>Postcondition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500" kern="100">
                          <a:effectLst/>
                        </a:rPr>
                        <a:t>Notification contains all offers will be sent to the customer that contain delivery name, rate, picture, price and time.</a:t>
                      </a:r>
                      <a:endParaRPr lang="en-US" sz="400" kern="100">
                        <a:effectLst/>
                      </a:endParaRPr>
                    </a:p>
                    <a:p>
                      <a:pPr marL="342900" marR="0" lvl="0" indent="-342900" algn="l">
                        <a:lnSpc>
                          <a:spcPct val="107000"/>
                        </a:lnSpc>
                        <a:spcBef>
                          <a:spcPts val="0"/>
                        </a:spcBef>
                        <a:spcAft>
                          <a:spcPts val="0"/>
                        </a:spcAft>
                        <a:buFont typeface="Symbol" panose="05050102010706020507" pitchFamily="18" charset="2"/>
                        <a:buChar char=""/>
                      </a:pPr>
                      <a:r>
                        <a:rPr lang="en-US" sz="500" kern="100">
                          <a:effectLst/>
                        </a:rPr>
                        <a:t>Customer reviews the offers and compare them each offer has two button accept and reject.</a:t>
                      </a:r>
                      <a:endParaRPr lang="en-US" sz="400" kern="100">
                        <a:effectLst/>
                      </a:endParaRPr>
                    </a:p>
                    <a:p>
                      <a:pPr marL="342900" marR="0" lvl="0" indent="-342900" algn="l">
                        <a:lnSpc>
                          <a:spcPct val="107000"/>
                        </a:lnSpc>
                        <a:spcBef>
                          <a:spcPts val="0"/>
                        </a:spcBef>
                        <a:spcAft>
                          <a:spcPts val="0"/>
                        </a:spcAft>
                        <a:buFont typeface="Symbol" panose="05050102010706020507" pitchFamily="18" charset="2"/>
                        <a:buChar char=""/>
                      </a:pPr>
                      <a:r>
                        <a:rPr lang="en-US" sz="500" kern="100">
                          <a:effectLst/>
                        </a:rPr>
                        <a:t>The customer has the authority to accept any offer then when he accept:</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A notification must be sent to the service provider that the customer accept his offer.</a:t>
                      </a:r>
                      <a:endParaRPr lang="en-US" sz="400" kern="100">
                        <a:effectLst/>
                      </a:endParaRPr>
                    </a:p>
                    <a:p>
                      <a:pPr marL="342900" marR="0" lvl="0" indent="-342900" algn="l">
                        <a:lnSpc>
                          <a:spcPct val="107000"/>
                        </a:lnSpc>
                        <a:spcBef>
                          <a:spcPts val="0"/>
                        </a:spcBef>
                        <a:spcAft>
                          <a:spcPts val="0"/>
                        </a:spcAft>
                        <a:buFont typeface="+mj-lt"/>
                        <a:buAutoNum type="arabicPeriod"/>
                      </a:pPr>
                      <a:r>
                        <a:rPr lang="en-US" sz="500" kern="100">
                          <a:effectLst/>
                        </a:rPr>
                        <a:t>The order is being converted or marked as unavailable now.</a:t>
                      </a:r>
                      <a:endParaRPr lang="en-US" sz="400" kern="100">
                        <a:effectLst/>
                      </a:endParaRPr>
                    </a:p>
                    <a:p>
                      <a:pPr marL="342900" marR="0" lvl="0" indent="-342900" algn="l">
                        <a:lnSpc>
                          <a:spcPct val="107000"/>
                        </a:lnSpc>
                        <a:spcBef>
                          <a:spcPts val="0"/>
                        </a:spcBef>
                        <a:spcAft>
                          <a:spcPts val="0"/>
                        </a:spcAft>
                        <a:buFont typeface="Symbol" panose="05050102010706020507" pitchFamily="18" charset="2"/>
                        <a:buChar char=""/>
                      </a:pPr>
                      <a:r>
                        <a:rPr lang="en-US" sz="500" kern="100">
                          <a:effectLst/>
                        </a:rPr>
                        <a:t>The customer and the chosen delivery must be linked together.</a:t>
                      </a:r>
                      <a:endParaRPr lang="en-US" sz="400" kern="100">
                        <a:effectLst/>
                      </a:endParaRPr>
                    </a:p>
                    <a:p>
                      <a:pPr marL="342900" marR="0" lvl="0" indent="-342900" algn="l">
                        <a:lnSpc>
                          <a:spcPct val="107000"/>
                        </a:lnSpc>
                        <a:spcBef>
                          <a:spcPts val="0"/>
                        </a:spcBef>
                        <a:spcAft>
                          <a:spcPts val="0"/>
                        </a:spcAft>
                        <a:buFont typeface="Symbol" panose="05050102010706020507" pitchFamily="18" charset="2"/>
                        <a:buChar char=""/>
                      </a:pPr>
                      <a:r>
                        <a:rPr lang="en-US" sz="500" kern="100">
                          <a:effectLst/>
                        </a:rPr>
                        <a:t>If none of the service providers offer for an order for long time, the user can choose to resubmit the order or explore other options </a:t>
                      </a:r>
                      <a:endParaRPr lang="en-US" sz="400" kern="100">
                        <a:effectLst/>
                      </a:endParaRPr>
                    </a:p>
                    <a:p>
                      <a:pPr marL="457200" marR="0" algn="l">
                        <a:lnSpc>
                          <a:spcPct val="107000"/>
                        </a:lnSpc>
                        <a:spcBef>
                          <a:spcPts val="0"/>
                        </a:spcBef>
                        <a:spcAft>
                          <a:spcPts val="0"/>
                        </a:spcAft>
                      </a:pPr>
                      <a:r>
                        <a:rPr lang="en-US" sz="500" kern="100">
                          <a:effectLst/>
                        </a:rPr>
                        <a:t> </a:t>
                      </a:r>
                      <a:endParaRPr lang="en-US" sz="400" kern="100">
                        <a:effectLst/>
                      </a:endParaRPr>
                    </a:p>
                    <a:p>
                      <a:pPr marL="0" marR="0" algn="l">
                        <a:lnSpc>
                          <a:spcPct val="107000"/>
                        </a:lnSpc>
                        <a:spcBef>
                          <a:spcPts val="0"/>
                        </a:spcBef>
                        <a:spcAft>
                          <a:spcPts val="0"/>
                        </a:spcAft>
                      </a:pPr>
                      <a:r>
                        <a:rPr lang="en-US" sz="500" kern="100">
                          <a:effectLst/>
                        </a:rPr>
                        <a:t> </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6252061"/>
                  </a:ext>
                </a:extLst>
              </a:tr>
              <a:tr h="399235">
                <a:tc>
                  <a:txBody>
                    <a:bodyPr/>
                    <a:lstStyle/>
                    <a:p>
                      <a:pPr marL="0" marR="0" algn="l">
                        <a:lnSpc>
                          <a:spcPct val="107000"/>
                        </a:lnSpc>
                        <a:spcBef>
                          <a:spcPts val="0"/>
                        </a:spcBef>
                        <a:spcAft>
                          <a:spcPts val="0"/>
                        </a:spcAft>
                      </a:pPr>
                      <a:r>
                        <a:rPr lang="en-US" sz="500" kern="100">
                          <a:effectLst/>
                        </a:rPr>
                        <a:t>Exception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gridSpan="3">
                  <a:txBody>
                    <a:bodyPr/>
                    <a:lstStyle/>
                    <a:p>
                      <a:pPr marL="342900" marR="0" lvl="0" indent="-342900" algn="l" rtl="0">
                        <a:lnSpc>
                          <a:spcPct val="107000"/>
                        </a:lnSpc>
                        <a:spcBef>
                          <a:spcPts val="0"/>
                        </a:spcBef>
                        <a:spcAft>
                          <a:spcPts val="0"/>
                        </a:spcAft>
                        <a:buFont typeface="Wingdings" panose="05000000000000000000" pitchFamily="2" charset="2"/>
                        <a:buChar char=""/>
                      </a:pPr>
                      <a:r>
                        <a:rPr lang="en-US" sz="500" kern="100" dirty="0">
                          <a:effectLst/>
                        </a:rPr>
                        <a:t>When he offers another by filling time and price and clicks Confirm or Send, it has be agreed by someone else or converted to not available now.</a:t>
                      </a:r>
                      <a:endParaRPr lang="en-US" sz="400" kern="100" dirty="0">
                        <a:effectLst/>
                      </a:endParaRPr>
                    </a:p>
                    <a:p>
                      <a:pPr marL="0" marR="0" algn="l">
                        <a:lnSpc>
                          <a:spcPct val="107000"/>
                        </a:lnSpc>
                        <a:spcBef>
                          <a:spcPts val="0"/>
                        </a:spcBef>
                        <a:spcAft>
                          <a:spcPts val="0"/>
                        </a:spcAft>
                      </a:pPr>
                      <a:r>
                        <a:rPr lang="en-US" sz="500" kern="100" dirty="0">
                          <a:effectLst/>
                        </a:rPr>
                        <a:t> </a:t>
                      </a:r>
                      <a:endParaRPr lang="en-US" sz="400" kern="100" dirty="0">
                        <a:effectLst/>
                        <a:latin typeface="Calibri" panose="020F0502020204030204" pitchFamily="34" charset="0"/>
                        <a:ea typeface="Calibri" panose="020F0502020204030204" pitchFamily="34" charset="0"/>
                        <a:cs typeface="Arial" panose="020B0604020202020204" pitchFamily="34" charset="0"/>
                      </a:endParaRPr>
                    </a:p>
                  </a:txBody>
                  <a:tcPr marL="24418" marR="2441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91514429"/>
                  </a:ext>
                </a:extLst>
              </a:tr>
            </a:tbl>
          </a:graphicData>
        </a:graphic>
      </p:graphicFrame>
    </p:spTree>
    <p:extLst>
      <p:ext uri="{BB962C8B-B14F-4D97-AF65-F5344CB8AC3E}">
        <p14:creationId xmlns:p14="http://schemas.microsoft.com/office/powerpoint/2010/main" val="275651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8BB36EC0-6451-96BA-02C1-895193326401}"/>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5C664302-F69F-271E-48D2-4BFD9F2C15FE}"/>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Notification and Alert</a:t>
            </a:r>
            <a:endParaRPr b="1" dirty="0">
              <a:solidFill>
                <a:schemeClr val="dk1"/>
              </a:solidFill>
            </a:endParaRPr>
          </a:p>
        </p:txBody>
      </p:sp>
      <p:sp>
        <p:nvSpPr>
          <p:cNvPr id="3" name="TextBox 2">
            <a:extLst>
              <a:ext uri="{FF2B5EF4-FFF2-40B4-BE49-F238E27FC236}">
                <a16:creationId xmlns:a16="http://schemas.microsoft.com/office/drawing/2014/main" id="{9005D299-6E4D-BD3A-A6B9-5C044B7B1360}"/>
              </a:ext>
            </a:extLst>
          </p:cNvPr>
          <p:cNvSpPr txBox="1"/>
          <p:nvPr/>
        </p:nvSpPr>
        <p:spPr>
          <a:xfrm>
            <a:off x="601380" y="997125"/>
            <a:ext cx="4082440" cy="3970318"/>
          </a:xfrm>
          <a:prstGeom prst="rect">
            <a:avLst/>
          </a:prstGeom>
          <a:noFill/>
        </p:spPr>
        <p:txBody>
          <a:bodyPr wrap="square">
            <a:spAutoFit/>
          </a:bodyPr>
          <a:lstStyle/>
          <a:p>
            <a:r>
              <a:rPr lang="en-US" dirty="0"/>
              <a:t>This use case describes the notification mechanism of how to notify the user or the delivery man of the request status for the user and new order for delivery.</a:t>
            </a:r>
          </a:p>
          <a:p>
            <a:r>
              <a:rPr lang="en-US" b="1" dirty="0"/>
              <a:t>For Delivery</a:t>
            </a:r>
            <a:r>
              <a:rPr lang="en-US" dirty="0"/>
              <a:t>: When a user posts an order matching the delivery location, the system sends a notification to the delivery, providing a brief overview of the new post.</a:t>
            </a:r>
          </a:p>
          <a:p>
            <a:r>
              <a:rPr lang="en-US" dirty="0"/>
              <a:t> If a delivery sends an offer to a user and the user responds by accepting or rejecting the offer, the system sends a notification to the delivery with the user's answer.</a:t>
            </a:r>
          </a:p>
          <a:p>
            <a:r>
              <a:rPr lang="en-US" b="1" dirty="0"/>
              <a:t>For User</a:t>
            </a:r>
            <a:r>
              <a:rPr lang="en-US" dirty="0"/>
              <a:t>: After posting an order, the user receives individual notifications for each offer received from deliveries.</a:t>
            </a:r>
          </a:p>
          <a:p>
            <a:r>
              <a:rPr lang="en-US" dirty="0"/>
              <a:t> Notifications inform the user about the current status of the order, providing updates on its location in the delivery process.</a:t>
            </a:r>
          </a:p>
        </p:txBody>
      </p:sp>
      <p:graphicFrame>
        <p:nvGraphicFramePr>
          <p:cNvPr id="2" name="Table 1">
            <a:extLst>
              <a:ext uri="{FF2B5EF4-FFF2-40B4-BE49-F238E27FC236}">
                <a16:creationId xmlns:a16="http://schemas.microsoft.com/office/drawing/2014/main" id="{735E70E4-E8B9-E2C8-CEED-E36192EBA6C1}"/>
              </a:ext>
            </a:extLst>
          </p:cNvPr>
          <p:cNvGraphicFramePr>
            <a:graphicFrameLocks noGrp="1"/>
          </p:cNvGraphicFramePr>
          <p:nvPr>
            <p:extLst>
              <p:ext uri="{D42A27DB-BD31-4B8C-83A1-F6EECF244321}">
                <p14:modId xmlns:p14="http://schemas.microsoft.com/office/powerpoint/2010/main" val="4253198858"/>
              </p:ext>
            </p:extLst>
          </p:nvPr>
        </p:nvGraphicFramePr>
        <p:xfrm>
          <a:off x="5809200" y="454441"/>
          <a:ext cx="2733370" cy="4611830"/>
        </p:xfrm>
        <a:graphic>
          <a:graphicData uri="http://schemas.openxmlformats.org/drawingml/2006/table">
            <a:tbl>
              <a:tblPr firstRow="1" firstCol="1" bandRow="1">
                <a:tableStyleId>{5CC0E714-D24B-45EE-9158-480B7230E16E}</a:tableStyleId>
              </a:tblPr>
              <a:tblGrid>
                <a:gridCol w="1041247">
                  <a:extLst>
                    <a:ext uri="{9D8B030D-6E8A-4147-A177-3AD203B41FA5}">
                      <a16:colId xmlns:a16="http://schemas.microsoft.com/office/drawing/2014/main" val="518114077"/>
                    </a:ext>
                  </a:extLst>
                </a:gridCol>
                <a:gridCol w="57203">
                  <a:extLst>
                    <a:ext uri="{9D8B030D-6E8A-4147-A177-3AD203B41FA5}">
                      <a16:colId xmlns:a16="http://schemas.microsoft.com/office/drawing/2014/main" val="3926654202"/>
                    </a:ext>
                  </a:extLst>
                </a:gridCol>
                <a:gridCol w="452212">
                  <a:extLst>
                    <a:ext uri="{9D8B030D-6E8A-4147-A177-3AD203B41FA5}">
                      <a16:colId xmlns:a16="http://schemas.microsoft.com/office/drawing/2014/main" val="2847737009"/>
                    </a:ext>
                  </a:extLst>
                </a:gridCol>
                <a:gridCol w="1182708">
                  <a:extLst>
                    <a:ext uri="{9D8B030D-6E8A-4147-A177-3AD203B41FA5}">
                      <a16:colId xmlns:a16="http://schemas.microsoft.com/office/drawing/2014/main" val="4091094061"/>
                    </a:ext>
                  </a:extLst>
                </a:gridCol>
              </a:tblGrid>
              <a:tr h="130555">
                <a:tc gridSpan="2">
                  <a:txBody>
                    <a:bodyPr/>
                    <a:lstStyle/>
                    <a:p>
                      <a:pPr marL="0" marR="0" algn="l">
                        <a:lnSpc>
                          <a:spcPct val="107000"/>
                        </a:lnSpc>
                        <a:spcBef>
                          <a:spcPts val="0"/>
                        </a:spcBef>
                        <a:spcAft>
                          <a:spcPts val="0"/>
                        </a:spcAft>
                      </a:pPr>
                      <a:r>
                        <a:rPr lang="en-US" sz="500" kern="100">
                          <a:effectLst/>
                        </a:rPr>
                        <a:t>USE CASE NAME: Notification and Alert</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a:txBody>
                    <a:bodyPr/>
                    <a:lstStyle/>
                    <a:p>
                      <a:pPr marL="0" marR="0" algn="l">
                        <a:lnSpc>
                          <a:spcPct val="107000"/>
                        </a:lnSpc>
                        <a:spcBef>
                          <a:spcPts val="0"/>
                        </a:spcBef>
                        <a:spcAft>
                          <a:spcPts val="0"/>
                        </a:spcAft>
                      </a:pPr>
                      <a:r>
                        <a:rPr lang="en-US" sz="500" kern="100">
                          <a:effectLst/>
                        </a:rPr>
                        <a:t>ID: UC_7</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a:txBody>
                    <a:bodyPr/>
                    <a:lstStyle/>
                    <a:p>
                      <a:pPr marL="0" marR="0" algn="l">
                        <a:lnSpc>
                          <a:spcPct val="107000"/>
                        </a:lnSpc>
                        <a:spcBef>
                          <a:spcPts val="0"/>
                        </a:spcBef>
                        <a:spcAft>
                          <a:spcPts val="0"/>
                        </a:spcAft>
                      </a:pPr>
                      <a:r>
                        <a:rPr lang="en-US" sz="500" kern="100">
                          <a:effectLst/>
                        </a:rPr>
                        <a:t>Priority: medium</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extLst>
                  <a:ext uri="{0D108BD9-81ED-4DB2-BD59-A6C34878D82A}">
                    <a16:rowId xmlns:a16="http://schemas.microsoft.com/office/drawing/2014/main" val="1641286579"/>
                  </a:ext>
                </a:extLst>
              </a:tr>
              <a:tr h="64286">
                <a:tc>
                  <a:txBody>
                    <a:bodyPr/>
                    <a:lstStyle/>
                    <a:p>
                      <a:pPr marL="0" marR="0" algn="l">
                        <a:lnSpc>
                          <a:spcPct val="107000"/>
                        </a:lnSpc>
                        <a:spcBef>
                          <a:spcPts val="0"/>
                        </a:spcBef>
                        <a:spcAft>
                          <a:spcPts val="0"/>
                        </a:spcAft>
                      </a:pPr>
                      <a:r>
                        <a:rPr lang="en-US" sz="500" kern="100">
                          <a:effectLst/>
                        </a:rPr>
                        <a:t>Actor</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gridSpan="3">
                  <a:txBody>
                    <a:bodyPr/>
                    <a:lstStyle/>
                    <a:p>
                      <a:pPr marL="0" marR="0" algn="l">
                        <a:lnSpc>
                          <a:spcPct val="107000"/>
                        </a:lnSpc>
                        <a:spcBef>
                          <a:spcPts val="0"/>
                        </a:spcBef>
                        <a:spcAft>
                          <a:spcPts val="0"/>
                        </a:spcAft>
                      </a:pPr>
                      <a:r>
                        <a:rPr lang="en-US" sz="500" kern="100">
                          <a:effectLst/>
                        </a:rPr>
                        <a:t>System</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6113611"/>
                  </a:ext>
                </a:extLst>
              </a:tr>
              <a:tr h="197527">
                <a:tc>
                  <a:txBody>
                    <a:bodyPr/>
                    <a:lstStyle/>
                    <a:p>
                      <a:pPr marL="0" marR="0" algn="l">
                        <a:lnSpc>
                          <a:spcPct val="107000"/>
                        </a:lnSpc>
                        <a:spcBef>
                          <a:spcPts val="0"/>
                        </a:spcBef>
                        <a:spcAft>
                          <a:spcPts val="0"/>
                        </a:spcAft>
                      </a:pPr>
                      <a:r>
                        <a:rPr lang="en-US" sz="500" kern="100">
                          <a:effectLst/>
                        </a:rPr>
                        <a:t>Description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gridSpan="3">
                  <a:txBody>
                    <a:bodyPr/>
                    <a:lstStyle/>
                    <a:p>
                      <a:pPr marL="0" marR="0" algn="l">
                        <a:lnSpc>
                          <a:spcPct val="107000"/>
                        </a:lnSpc>
                        <a:spcBef>
                          <a:spcPts val="0"/>
                        </a:spcBef>
                        <a:spcAft>
                          <a:spcPts val="0"/>
                        </a:spcAft>
                      </a:pPr>
                      <a:r>
                        <a:rPr lang="en-US" sz="500" kern="100">
                          <a:effectLst/>
                        </a:rPr>
                        <a:t>This use case describes the notification mechanism of how to notify the user or the delivery man of the request status for the user and new order for delivery.</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64099875"/>
                  </a:ext>
                </a:extLst>
              </a:tr>
              <a:tr h="301846">
                <a:tc>
                  <a:txBody>
                    <a:bodyPr/>
                    <a:lstStyle/>
                    <a:p>
                      <a:pPr marL="0" marR="0" algn="l">
                        <a:lnSpc>
                          <a:spcPct val="107000"/>
                        </a:lnSpc>
                        <a:spcBef>
                          <a:spcPts val="0"/>
                        </a:spcBef>
                        <a:spcAft>
                          <a:spcPts val="0"/>
                        </a:spcAft>
                      </a:pPr>
                      <a:r>
                        <a:rPr lang="en-US" sz="500" kern="100">
                          <a:effectLst/>
                        </a:rPr>
                        <a:t>Preconditions</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gridSpan="3">
                  <a:txBody>
                    <a:bodyPr/>
                    <a:lstStyle/>
                    <a:p>
                      <a:pPr marL="342900" marR="0" lvl="0" indent="-342900" algn="l" rtl="0">
                        <a:lnSpc>
                          <a:spcPct val="107000"/>
                        </a:lnSpc>
                        <a:spcBef>
                          <a:spcPts val="1200"/>
                        </a:spcBef>
                        <a:spcAft>
                          <a:spcPts val="1000"/>
                        </a:spcAft>
                        <a:buFont typeface="Wingdings" panose="05000000000000000000" pitchFamily="2" charset="2"/>
                        <a:buChar char=""/>
                      </a:pPr>
                      <a:r>
                        <a:rPr lang="en-US" sz="500" kern="100">
                          <a:effectLst/>
                        </a:rPr>
                        <a:t>The customer or delivery must be registered and logged into their account.</a:t>
                      </a:r>
                      <a:endParaRPr lang="en-US" sz="400" kern="100">
                        <a:effectLst/>
                      </a:endParaRPr>
                    </a:p>
                    <a:p>
                      <a:pPr marL="0" marR="0" algn="l">
                        <a:lnSpc>
                          <a:spcPct val="107000"/>
                        </a:lnSpc>
                        <a:spcBef>
                          <a:spcPts val="0"/>
                        </a:spcBef>
                        <a:spcAft>
                          <a:spcPts val="0"/>
                        </a:spcAft>
                      </a:pPr>
                      <a:r>
                        <a:rPr lang="en-US" sz="500" kern="100">
                          <a:effectLst/>
                        </a:rPr>
                        <a:t> </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58138414"/>
                  </a:ext>
                </a:extLst>
              </a:tr>
              <a:tr h="2875591">
                <a:tc>
                  <a:txBody>
                    <a:bodyPr/>
                    <a:lstStyle/>
                    <a:p>
                      <a:pPr marL="0" marR="0" algn="l">
                        <a:lnSpc>
                          <a:spcPct val="107000"/>
                        </a:lnSpc>
                        <a:spcBef>
                          <a:spcPts val="0"/>
                        </a:spcBef>
                        <a:spcAft>
                          <a:spcPts val="0"/>
                        </a:spcAft>
                      </a:pPr>
                      <a:r>
                        <a:rPr lang="en-US" sz="500" kern="100">
                          <a:effectLst/>
                        </a:rPr>
                        <a:t>Main Success Scenario (Main Flow)</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gridSpan="3">
                  <a:txBody>
                    <a:bodyPr/>
                    <a:lstStyle/>
                    <a:p>
                      <a:pPr marL="342900" marR="0" lvl="0" indent="-342900" algn="l" rtl="0">
                        <a:lnSpc>
                          <a:spcPct val="107000"/>
                        </a:lnSpc>
                        <a:spcBef>
                          <a:spcPts val="1200"/>
                        </a:spcBef>
                        <a:spcAft>
                          <a:spcPts val="1000"/>
                        </a:spcAft>
                        <a:buFont typeface="+mj-lt"/>
                        <a:buAutoNum type="arabicPeriod"/>
                      </a:pPr>
                      <a:r>
                        <a:rPr lang="en-US" sz="500" kern="100">
                          <a:effectLst/>
                        </a:rPr>
                        <a:t>For delivery:</a:t>
                      </a:r>
                      <a:endParaRPr lang="en-US" sz="400" kern="100">
                        <a:effectLst/>
                      </a:endParaRPr>
                    </a:p>
                    <a:p>
                      <a:pPr marL="342900" marR="0" lvl="0" indent="-342900" algn="l">
                        <a:lnSpc>
                          <a:spcPct val="107000"/>
                        </a:lnSpc>
                        <a:spcBef>
                          <a:spcPts val="1200"/>
                        </a:spcBef>
                        <a:spcAft>
                          <a:spcPts val="1000"/>
                        </a:spcAft>
                        <a:buFont typeface="Symbol" panose="05050102010706020507" pitchFamily="18" charset="2"/>
                        <a:buChar char=""/>
                      </a:pPr>
                      <a:r>
                        <a:rPr lang="en-US" sz="500" kern="100">
                          <a:effectLst/>
                        </a:rPr>
                        <a:t>If any user post an order that match with the delivery location, the system send notification to the delivery that there is new post and brief of the post .</a:t>
                      </a:r>
                      <a:endParaRPr lang="en-US" sz="400" kern="100">
                        <a:effectLst/>
                      </a:endParaRPr>
                    </a:p>
                    <a:p>
                      <a:pPr marL="342900" marR="0" lvl="0" indent="-342900" algn="l">
                        <a:lnSpc>
                          <a:spcPct val="107000"/>
                        </a:lnSpc>
                        <a:spcBef>
                          <a:spcPts val="1200"/>
                        </a:spcBef>
                        <a:spcAft>
                          <a:spcPts val="1000"/>
                        </a:spcAft>
                        <a:buFont typeface="Symbol" panose="05050102010706020507" pitchFamily="18" charset="2"/>
                        <a:buChar char=""/>
                      </a:pPr>
                      <a:r>
                        <a:rPr lang="en-US" sz="500" kern="100">
                          <a:effectLst/>
                        </a:rPr>
                        <a:t>If the delivery sends an offer to a user and the user accept or reject the offer, the system should send notification with the answer of the use.</a:t>
                      </a:r>
                      <a:endParaRPr lang="en-US" sz="400" kern="100">
                        <a:effectLst/>
                      </a:endParaRPr>
                    </a:p>
                    <a:p>
                      <a:pPr marL="342900" marR="0" lvl="0" indent="-342900" algn="l">
                        <a:lnSpc>
                          <a:spcPct val="107000"/>
                        </a:lnSpc>
                        <a:spcBef>
                          <a:spcPts val="1200"/>
                        </a:spcBef>
                        <a:spcAft>
                          <a:spcPts val="1000"/>
                        </a:spcAft>
                        <a:buFont typeface="Symbol" panose="05050102010706020507" pitchFamily="18" charset="2"/>
                        <a:buChar char=""/>
                      </a:pPr>
                      <a:r>
                        <a:rPr lang="en-US" sz="500" kern="100">
                          <a:effectLst/>
                        </a:rPr>
                        <a:t>The messages between the user and delivery have also notification with every message</a:t>
                      </a:r>
                      <a:endParaRPr lang="en-US" sz="400" kern="100">
                        <a:effectLst/>
                      </a:endParaRPr>
                    </a:p>
                    <a:p>
                      <a:pPr marL="342900" marR="0" lvl="0" indent="-342900" algn="l">
                        <a:lnSpc>
                          <a:spcPct val="107000"/>
                        </a:lnSpc>
                        <a:spcBef>
                          <a:spcPts val="1200"/>
                        </a:spcBef>
                        <a:spcAft>
                          <a:spcPts val="1000"/>
                        </a:spcAft>
                        <a:buFont typeface="+mj-lt"/>
                        <a:buAutoNum type="arabicPeriod"/>
                      </a:pPr>
                      <a:r>
                        <a:rPr lang="en-US" sz="500" kern="100">
                          <a:effectLst/>
                        </a:rPr>
                        <a:t>For User:</a:t>
                      </a:r>
                      <a:endParaRPr lang="en-US" sz="400" kern="100">
                        <a:effectLst/>
                      </a:endParaRPr>
                    </a:p>
                    <a:p>
                      <a:pPr marL="342900" marR="0" lvl="0" indent="-342900" algn="l">
                        <a:lnSpc>
                          <a:spcPct val="107000"/>
                        </a:lnSpc>
                        <a:spcBef>
                          <a:spcPts val="1200"/>
                        </a:spcBef>
                        <a:spcAft>
                          <a:spcPts val="1000"/>
                        </a:spcAft>
                        <a:buFont typeface="Symbol" panose="05050102010706020507" pitchFamily="18" charset="2"/>
                        <a:buChar char=""/>
                      </a:pPr>
                      <a:r>
                        <a:rPr lang="en-US" sz="500" kern="100">
                          <a:effectLst/>
                        </a:rPr>
                        <a:t>If the user post order and start to receive offers from deliveries each one have single notification</a:t>
                      </a:r>
                      <a:endParaRPr lang="en-US" sz="400" kern="100">
                        <a:effectLst/>
                      </a:endParaRPr>
                    </a:p>
                    <a:p>
                      <a:pPr marL="342900" marR="0" lvl="0" indent="-342900" algn="l">
                        <a:lnSpc>
                          <a:spcPct val="107000"/>
                        </a:lnSpc>
                        <a:spcBef>
                          <a:spcPts val="1200"/>
                        </a:spcBef>
                        <a:spcAft>
                          <a:spcPts val="1000"/>
                        </a:spcAft>
                        <a:buFont typeface="Symbol" panose="05050102010706020507" pitchFamily="18" charset="2"/>
                        <a:buChar char=""/>
                      </a:pPr>
                      <a:r>
                        <a:rPr lang="en-US" sz="500" kern="100">
                          <a:effectLst/>
                        </a:rPr>
                        <a:t>The status of the order has notification the describe to the user where its order now</a:t>
                      </a:r>
                      <a:endParaRPr lang="en-US" sz="400" kern="100">
                        <a:effectLst/>
                      </a:endParaRPr>
                    </a:p>
                    <a:p>
                      <a:pPr marL="342900" marR="0" lvl="0" indent="-342900" algn="l">
                        <a:lnSpc>
                          <a:spcPct val="107000"/>
                        </a:lnSpc>
                        <a:spcBef>
                          <a:spcPts val="1200"/>
                        </a:spcBef>
                        <a:spcAft>
                          <a:spcPts val="1000"/>
                        </a:spcAft>
                        <a:buFont typeface="Symbol" panose="05050102010706020507" pitchFamily="18" charset="2"/>
                        <a:buChar char=""/>
                      </a:pPr>
                      <a:r>
                        <a:rPr lang="en-US" sz="500" kern="100">
                          <a:effectLst/>
                        </a:rPr>
                        <a:t>The messages between the user and the delivery also have notification  </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99871752"/>
                  </a:ext>
                </a:extLst>
              </a:tr>
              <a:tr h="142801">
                <a:tc>
                  <a:txBody>
                    <a:bodyPr/>
                    <a:lstStyle/>
                    <a:p>
                      <a:pPr marL="0" marR="0" algn="l">
                        <a:lnSpc>
                          <a:spcPct val="107000"/>
                        </a:lnSpc>
                        <a:spcBef>
                          <a:spcPts val="0"/>
                        </a:spcBef>
                        <a:spcAft>
                          <a:spcPts val="0"/>
                        </a:spcAft>
                      </a:pPr>
                      <a:r>
                        <a:rPr lang="en-US" sz="500" kern="100">
                          <a:effectLst/>
                        </a:rPr>
                        <a:t>Postconditions</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gridSpan="3">
                  <a:txBody>
                    <a:bodyPr/>
                    <a:lstStyle/>
                    <a:p>
                      <a:pPr marL="0" marR="0" algn="l">
                        <a:lnSpc>
                          <a:spcPct val="107000"/>
                        </a:lnSpc>
                        <a:spcBef>
                          <a:spcPts val="0"/>
                        </a:spcBef>
                        <a:spcAft>
                          <a:spcPts val="0"/>
                        </a:spcAft>
                      </a:pPr>
                      <a:r>
                        <a:rPr lang="en-US" sz="500" kern="100">
                          <a:effectLst/>
                        </a:rPr>
                        <a:t>Any of them if clicked must open the website on the page that pushed the notification</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65775879"/>
                  </a:ext>
                </a:extLst>
              </a:tr>
              <a:tr h="107772">
                <a:tc>
                  <a:txBody>
                    <a:bodyPr/>
                    <a:lstStyle/>
                    <a:p>
                      <a:pPr marL="0" marR="0" algn="l">
                        <a:lnSpc>
                          <a:spcPct val="107000"/>
                        </a:lnSpc>
                        <a:spcBef>
                          <a:spcPts val="0"/>
                        </a:spcBef>
                        <a:spcAft>
                          <a:spcPts val="0"/>
                        </a:spcAft>
                      </a:pPr>
                      <a:r>
                        <a:rPr lang="en-US" sz="500" kern="100">
                          <a:effectLst/>
                        </a:rPr>
                        <a:t>Exceptions</a:t>
                      </a:r>
                      <a:endParaRPr lang="en-US" sz="400" kern="10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gridSpan="3">
                  <a:txBody>
                    <a:bodyPr/>
                    <a:lstStyle/>
                    <a:p>
                      <a:pPr marL="0" marR="0" algn="l">
                        <a:lnSpc>
                          <a:spcPct val="107000"/>
                        </a:lnSpc>
                        <a:spcBef>
                          <a:spcPts val="0"/>
                        </a:spcBef>
                        <a:spcAft>
                          <a:spcPts val="0"/>
                        </a:spcAft>
                      </a:pPr>
                      <a:r>
                        <a:rPr lang="en-US" sz="500" kern="100" dirty="0">
                          <a:effectLst/>
                        </a:rPr>
                        <a:t> No Exception </a:t>
                      </a:r>
                      <a:endParaRPr lang="en-US" sz="400" kern="100" dirty="0">
                        <a:effectLst/>
                        <a:latin typeface="Calibri" panose="020F0502020204030204" pitchFamily="34" charset="0"/>
                        <a:ea typeface="Calibri" panose="020F0502020204030204" pitchFamily="34" charset="0"/>
                        <a:cs typeface="Arial" panose="020B0604020202020204" pitchFamily="34" charset="0"/>
                      </a:endParaRPr>
                    </a:p>
                  </a:txBody>
                  <a:tcPr marL="27120" marR="2712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5553712"/>
                  </a:ext>
                </a:extLst>
              </a:tr>
            </a:tbl>
          </a:graphicData>
        </a:graphic>
      </p:graphicFrame>
    </p:spTree>
    <p:extLst>
      <p:ext uri="{BB962C8B-B14F-4D97-AF65-F5344CB8AC3E}">
        <p14:creationId xmlns:p14="http://schemas.microsoft.com/office/powerpoint/2010/main" val="221340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8"/>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Team Members</a:t>
            </a:r>
            <a:endParaRPr b="1" dirty="0"/>
          </a:p>
        </p:txBody>
      </p:sp>
      <p:graphicFrame>
        <p:nvGraphicFramePr>
          <p:cNvPr id="591" name="Google Shape;591;p28"/>
          <p:cNvGraphicFramePr/>
          <p:nvPr>
            <p:extLst>
              <p:ext uri="{D42A27DB-BD31-4B8C-83A1-F6EECF244321}">
                <p14:modId xmlns:p14="http://schemas.microsoft.com/office/powerpoint/2010/main" val="2214310682"/>
              </p:ext>
            </p:extLst>
          </p:nvPr>
        </p:nvGraphicFramePr>
        <p:xfrm>
          <a:off x="770800" y="1437200"/>
          <a:ext cx="7513500" cy="2190000"/>
        </p:xfrm>
        <a:graphic>
          <a:graphicData uri="http://schemas.openxmlformats.org/drawingml/2006/table">
            <a:tbl>
              <a:tblPr>
                <a:noFill/>
                <a:tableStyleId>{5CC0E714-D24B-45EE-9158-480B7230E16E}</a:tableStyleId>
              </a:tblPr>
              <a:tblGrid>
                <a:gridCol w="2238875">
                  <a:extLst>
                    <a:ext uri="{9D8B030D-6E8A-4147-A177-3AD203B41FA5}">
                      <a16:colId xmlns:a16="http://schemas.microsoft.com/office/drawing/2014/main" val="20000"/>
                    </a:ext>
                  </a:extLst>
                </a:gridCol>
                <a:gridCol w="5274625">
                  <a:extLst>
                    <a:ext uri="{9D8B030D-6E8A-4147-A177-3AD203B41FA5}">
                      <a16:colId xmlns:a16="http://schemas.microsoft.com/office/drawing/2014/main" val="20001"/>
                    </a:ext>
                  </a:extLst>
                </a:gridCol>
              </a:tblGrid>
              <a:tr h="4380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Abdallah Salah</a:t>
                      </a:r>
                      <a:endParaRPr sz="1000" b="1" u="sng" dirty="0">
                        <a:solidFill>
                          <a:schemeClr val="dk1"/>
                        </a:solidFill>
                        <a:latin typeface="Rubik"/>
                        <a:ea typeface="Rubik"/>
                        <a:cs typeface="Rubik"/>
                        <a:sym typeface="Rubi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Rubik"/>
                          <a:ea typeface="Rubik"/>
                          <a:cs typeface="Rubik"/>
                          <a:sym typeface="Rubik"/>
                        </a:rPr>
                        <a:t>Back-end Developer (Asp.net)</a:t>
                      </a:r>
                      <a:endParaRPr sz="1000" dirty="0">
                        <a:solidFill>
                          <a:schemeClr val="dk1"/>
                        </a:solidFill>
                        <a:latin typeface="Rubik"/>
                        <a:ea typeface="Rubik"/>
                        <a:cs typeface="Rubik"/>
                        <a:sym typeface="Rubik"/>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80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Rahma Bahaa</a:t>
                      </a:r>
                      <a:endParaRPr sz="1000" b="1" u="sng" dirty="0">
                        <a:solidFill>
                          <a:schemeClr val="dk1"/>
                        </a:solidFill>
                        <a:latin typeface="Rubik"/>
                        <a:ea typeface="Rubik"/>
                        <a:cs typeface="Rubik"/>
                        <a:sym typeface="Rubi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Rubik"/>
                          <a:ea typeface="Rubik"/>
                          <a:cs typeface="Rubik"/>
                          <a:sym typeface="Rubik"/>
                        </a:rPr>
                        <a:t>Back-end Developer (Asp.net)</a:t>
                      </a: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80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Ahmed Ali</a:t>
                      </a:r>
                      <a:endParaRPr sz="1000" b="1" dirty="0">
                        <a:solidFill>
                          <a:schemeClr val="dk1"/>
                        </a:solidFill>
                        <a:latin typeface="Rubik"/>
                        <a:ea typeface="Rubik"/>
                        <a:cs typeface="Rubik"/>
                        <a:sym typeface="Rubi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Rubik"/>
                          <a:ea typeface="Rubik"/>
                          <a:cs typeface="Rubik"/>
                          <a:sym typeface="Rubik"/>
                        </a:rPr>
                        <a:t>Front-end Developer Web (React)</a:t>
                      </a: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80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Santy Osama</a:t>
                      </a:r>
                      <a:endParaRPr sz="1000" b="1" u="sng" dirty="0">
                        <a:solidFill>
                          <a:schemeClr val="dk1"/>
                        </a:solidFill>
                        <a:latin typeface="Rubik"/>
                        <a:ea typeface="Rubik"/>
                        <a:cs typeface="Rubik"/>
                        <a:sym typeface="Rubi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Rubik"/>
                          <a:ea typeface="Rubik"/>
                          <a:cs typeface="Rubik"/>
                          <a:sym typeface="Rubik"/>
                        </a:rPr>
                        <a:t>Front-end Developer Web (React)</a:t>
                      </a: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80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Abdelrahman Omar</a:t>
                      </a:r>
                      <a:endParaRPr sz="1000" b="1" u="sng" dirty="0">
                        <a:solidFill>
                          <a:schemeClr val="dk1"/>
                        </a:solidFill>
                        <a:latin typeface="Rubik"/>
                        <a:ea typeface="Rubik"/>
                        <a:cs typeface="Rubik"/>
                        <a:sym typeface="Rubik"/>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Rubik"/>
                          <a:ea typeface="Rubik"/>
                          <a:cs typeface="Rubik"/>
                          <a:sym typeface="Rubik"/>
                        </a:rPr>
                        <a:t>front-end Developer Mobile (React Native)</a:t>
                      </a: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1EFB0AD9-CA07-AFF5-41D7-E1B8610B31F3}"/>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CF43700A-9A7F-C801-1DE9-3855E900F496}"/>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Introduce offer</a:t>
            </a:r>
            <a:endParaRPr b="1" dirty="0">
              <a:solidFill>
                <a:schemeClr val="dk1"/>
              </a:solidFill>
            </a:endParaRPr>
          </a:p>
        </p:txBody>
      </p:sp>
      <p:sp>
        <p:nvSpPr>
          <p:cNvPr id="3" name="TextBox 2">
            <a:extLst>
              <a:ext uri="{FF2B5EF4-FFF2-40B4-BE49-F238E27FC236}">
                <a16:creationId xmlns:a16="http://schemas.microsoft.com/office/drawing/2014/main" id="{AE7BBFF0-4CD1-A4C5-4B73-C7673923289F}"/>
              </a:ext>
            </a:extLst>
          </p:cNvPr>
          <p:cNvSpPr txBox="1"/>
          <p:nvPr/>
        </p:nvSpPr>
        <p:spPr>
          <a:xfrm>
            <a:off x="634340" y="1186755"/>
            <a:ext cx="2718460" cy="1815882"/>
          </a:xfrm>
          <a:prstGeom prst="rect">
            <a:avLst/>
          </a:prstGeom>
          <a:noFill/>
        </p:spPr>
        <p:txBody>
          <a:bodyPr wrap="square">
            <a:spAutoFit/>
          </a:bodyPr>
          <a:lstStyle/>
          <a:p>
            <a:r>
              <a:rPr lang="en-US" dirty="0"/>
              <a:t>The service provider receives a notification of the order. The service provider reviews the orders. The service provider provides an offer for the order he\she wants. The service provider determines the price and duration for the order.</a:t>
            </a:r>
          </a:p>
        </p:txBody>
      </p:sp>
      <p:graphicFrame>
        <p:nvGraphicFramePr>
          <p:cNvPr id="2" name="Table 1">
            <a:extLst>
              <a:ext uri="{FF2B5EF4-FFF2-40B4-BE49-F238E27FC236}">
                <a16:creationId xmlns:a16="http://schemas.microsoft.com/office/drawing/2014/main" id="{87675492-311A-10D5-1686-DC36B6468B4C}"/>
              </a:ext>
            </a:extLst>
          </p:cNvPr>
          <p:cNvGraphicFramePr>
            <a:graphicFrameLocks noGrp="1"/>
          </p:cNvGraphicFramePr>
          <p:nvPr>
            <p:extLst>
              <p:ext uri="{D42A27DB-BD31-4B8C-83A1-F6EECF244321}">
                <p14:modId xmlns:p14="http://schemas.microsoft.com/office/powerpoint/2010/main" val="4036683799"/>
              </p:ext>
            </p:extLst>
          </p:nvPr>
        </p:nvGraphicFramePr>
        <p:xfrm>
          <a:off x="4221480" y="419625"/>
          <a:ext cx="4225042" cy="4318592"/>
        </p:xfrm>
        <a:graphic>
          <a:graphicData uri="http://schemas.openxmlformats.org/drawingml/2006/table">
            <a:tbl>
              <a:tblPr firstRow="1" firstCol="1" bandRow="1">
                <a:tableStyleId>{5CC0E714-D24B-45EE-9158-480B7230E16E}</a:tableStyleId>
              </a:tblPr>
              <a:tblGrid>
                <a:gridCol w="1486869">
                  <a:extLst>
                    <a:ext uri="{9D8B030D-6E8A-4147-A177-3AD203B41FA5}">
                      <a16:colId xmlns:a16="http://schemas.microsoft.com/office/drawing/2014/main" val="2996929938"/>
                    </a:ext>
                  </a:extLst>
                </a:gridCol>
                <a:gridCol w="126104">
                  <a:extLst>
                    <a:ext uri="{9D8B030D-6E8A-4147-A177-3AD203B41FA5}">
                      <a16:colId xmlns:a16="http://schemas.microsoft.com/office/drawing/2014/main" val="3742008471"/>
                    </a:ext>
                  </a:extLst>
                </a:gridCol>
                <a:gridCol w="954410">
                  <a:extLst>
                    <a:ext uri="{9D8B030D-6E8A-4147-A177-3AD203B41FA5}">
                      <a16:colId xmlns:a16="http://schemas.microsoft.com/office/drawing/2014/main" val="3518573598"/>
                    </a:ext>
                  </a:extLst>
                </a:gridCol>
                <a:gridCol w="1657659">
                  <a:extLst>
                    <a:ext uri="{9D8B030D-6E8A-4147-A177-3AD203B41FA5}">
                      <a16:colId xmlns:a16="http://schemas.microsoft.com/office/drawing/2014/main" val="2539169597"/>
                    </a:ext>
                  </a:extLst>
                </a:gridCol>
              </a:tblGrid>
              <a:tr h="301509">
                <a:tc gridSpan="2">
                  <a:txBody>
                    <a:bodyPr/>
                    <a:lstStyle/>
                    <a:p>
                      <a:pPr marL="0" marR="0" algn="l">
                        <a:lnSpc>
                          <a:spcPct val="107000"/>
                        </a:lnSpc>
                        <a:spcBef>
                          <a:spcPts val="0"/>
                        </a:spcBef>
                        <a:spcAft>
                          <a:spcPts val="0"/>
                        </a:spcAft>
                      </a:pPr>
                      <a:r>
                        <a:rPr lang="en-US" sz="1100" kern="100">
                          <a:effectLst/>
                        </a:rPr>
                        <a:t>Use Case Name’: Introduce offer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a:txBody>
                    <a:bodyPr/>
                    <a:lstStyle/>
                    <a:p>
                      <a:pPr marL="0" marR="0" algn="l">
                        <a:lnSpc>
                          <a:spcPct val="107000"/>
                        </a:lnSpc>
                        <a:spcBef>
                          <a:spcPts val="0"/>
                        </a:spcBef>
                        <a:spcAft>
                          <a:spcPts val="0"/>
                        </a:spcAft>
                      </a:pPr>
                      <a:r>
                        <a:rPr lang="en-US" sz="1100" kern="100">
                          <a:effectLst/>
                        </a:rPr>
                        <a:t>ID: UC_6</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a:txBody>
                    <a:bodyPr/>
                    <a:lstStyle/>
                    <a:p>
                      <a:pPr marL="0" marR="0" algn="l">
                        <a:lnSpc>
                          <a:spcPct val="107000"/>
                        </a:lnSpc>
                        <a:spcBef>
                          <a:spcPts val="0"/>
                        </a:spcBef>
                        <a:spcAft>
                          <a:spcPts val="0"/>
                        </a:spcAft>
                      </a:pPr>
                      <a:r>
                        <a:rPr lang="en-US" sz="1200" kern="100">
                          <a:effectLst/>
                        </a:rPr>
                        <a:t>Priority: High</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extLst>
                  <a:ext uri="{0D108BD9-81ED-4DB2-BD59-A6C34878D82A}">
                    <a16:rowId xmlns:a16="http://schemas.microsoft.com/office/drawing/2014/main" val="1060515347"/>
                  </a:ext>
                </a:extLst>
              </a:tr>
              <a:tr h="380551">
                <a:tc>
                  <a:txBody>
                    <a:bodyPr/>
                    <a:lstStyle/>
                    <a:p>
                      <a:pPr marL="0" marR="0" algn="l">
                        <a:lnSpc>
                          <a:spcPct val="107000"/>
                        </a:lnSpc>
                        <a:spcBef>
                          <a:spcPts val="0"/>
                        </a:spcBef>
                        <a:spcAft>
                          <a:spcPts val="0"/>
                        </a:spcAft>
                      </a:pPr>
                      <a:r>
                        <a:rPr lang="en-US" sz="1100" kern="100">
                          <a:effectLst/>
                        </a:rPr>
                        <a:t>Description</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gridSpan="3">
                  <a:txBody>
                    <a:bodyPr/>
                    <a:lstStyle/>
                    <a:p>
                      <a:pPr marL="0" marR="0" algn="l">
                        <a:lnSpc>
                          <a:spcPct val="107000"/>
                        </a:lnSpc>
                        <a:spcBef>
                          <a:spcPts val="0"/>
                        </a:spcBef>
                        <a:spcAft>
                          <a:spcPts val="0"/>
                        </a:spcAft>
                      </a:pPr>
                      <a:r>
                        <a:rPr lang="en-US" sz="1100" kern="100">
                          <a:effectLst/>
                        </a:rPr>
                        <a:t>This use case describes how the service provider will provide an offer. </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9210788"/>
                  </a:ext>
                </a:extLst>
              </a:tr>
              <a:tr h="380551">
                <a:tc>
                  <a:txBody>
                    <a:bodyPr/>
                    <a:lstStyle/>
                    <a:p>
                      <a:pPr marL="0" marR="0" algn="l">
                        <a:lnSpc>
                          <a:spcPct val="107000"/>
                        </a:lnSpc>
                        <a:spcBef>
                          <a:spcPts val="0"/>
                        </a:spcBef>
                        <a:spcAft>
                          <a:spcPts val="0"/>
                        </a:spcAft>
                      </a:pPr>
                      <a:r>
                        <a:rPr lang="en-US" sz="1100" kern="100">
                          <a:effectLst/>
                        </a:rPr>
                        <a:t>Actor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gridSpan="3">
                  <a:txBody>
                    <a:bodyPr/>
                    <a:lstStyle/>
                    <a:p>
                      <a:pPr marL="342900" marR="0" lvl="0" indent="-342900" algn="l" rtl="0">
                        <a:lnSpc>
                          <a:spcPct val="107000"/>
                        </a:lnSpc>
                        <a:spcBef>
                          <a:spcPts val="0"/>
                        </a:spcBef>
                        <a:spcAft>
                          <a:spcPts val="0"/>
                        </a:spcAft>
                        <a:buFont typeface="Courier New" panose="02070309020205020404" pitchFamily="49" charset="0"/>
                        <a:buChar char="o"/>
                      </a:pPr>
                      <a:r>
                        <a:rPr lang="en-US" sz="1100" kern="100" dirty="0">
                          <a:effectLst/>
                        </a:rPr>
                        <a:t>Service provider (Delivery driver) </a:t>
                      </a:r>
                      <a:endParaRPr lang="en-US" sz="900" kern="100" dirty="0">
                        <a:effectLst/>
                      </a:endParaRPr>
                    </a:p>
                    <a:p>
                      <a:pPr marL="0" marR="0" algn="l">
                        <a:lnSpc>
                          <a:spcPct val="107000"/>
                        </a:lnSpc>
                        <a:spcBef>
                          <a:spcPts val="0"/>
                        </a:spcBef>
                        <a:spcAft>
                          <a:spcPts val="0"/>
                        </a:spcAft>
                      </a:pPr>
                      <a:r>
                        <a:rPr lang="ar-EG" sz="1100" kern="100" dirty="0">
                          <a:effectLst/>
                        </a:rPr>
                        <a:t> </a:t>
                      </a:r>
                      <a:endParaRPr lang="en-US" sz="900" kern="100" dirty="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2964886"/>
                  </a:ext>
                </a:extLst>
              </a:tr>
              <a:tr h="509563">
                <a:tc>
                  <a:txBody>
                    <a:bodyPr/>
                    <a:lstStyle/>
                    <a:p>
                      <a:pPr marL="0" marR="0" algn="l">
                        <a:lnSpc>
                          <a:spcPct val="107000"/>
                        </a:lnSpc>
                        <a:spcBef>
                          <a:spcPts val="0"/>
                        </a:spcBef>
                        <a:spcAft>
                          <a:spcPts val="0"/>
                        </a:spcAft>
                      </a:pPr>
                      <a:r>
                        <a:rPr lang="en-US" sz="1100" kern="100">
                          <a:effectLst/>
                        </a:rPr>
                        <a:t>Precondition</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gridSpan="3">
                  <a:txBody>
                    <a:bodyPr/>
                    <a:lstStyle/>
                    <a:p>
                      <a:pPr marL="342900" marR="0" lvl="0" indent="-342900" algn="l" rtl="0">
                        <a:lnSpc>
                          <a:spcPct val="107000"/>
                        </a:lnSpc>
                        <a:spcBef>
                          <a:spcPts val="0"/>
                        </a:spcBef>
                        <a:spcAft>
                          <a:spcPts val="0"/>
                        </a:spcAft>
                        <a:buFont typeface="Wingdings" panose="05000000000000000000" pitchFamily="2" charset="2"/>
                        <a:buChar char=""/>
                      </a:pPr>
                      <a:r>
                        <a:rPr lang="en-US" sz="1100" kern="100">
                          <a:effectLst/>
                        </a:rPr>
                        <a:t>The service provider opens the system.</a:t>
                      </a:r>
                      <a:endParaRPr lang="en-US" sz="900" kern="100">
                        <a:effectLst/>
                      </a:endParaRPr>
                    </a:p>
                    <a:p>
                      <a:pPr marL="342900" marR="0" lvl="0" indent="-342900" algn="l">
                        <a:lnSpc>
                          <a:spcPct val="107000"/>
                        </a:lnSpc>
                        <a:spcBef>
                          <a:spcPts val="0"/>
                        </a:spcBef>
                        <a:spcAft>
                          <a:spcPts val="0"/>
                        </a:spcAft>
                        <a:buFont typeface="Wingdings" panose="05000000000000000000" pitchFamily="2" charset="2"/>
                        <a:buChar char=""/>
                      </a:pPr>
                      <a:r>
                        <a:rPr lang="en-US" sz="1100" kern="100">
                          <a:effectLst/>
                        </a:rPr>
                        <a:t>The service provider must log in.</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9029591"/>
                  </a:ext>
                </a:extLst>
              </a:tr>
              <a:tr h="1799682">
                <a:tc>
                  <a:txBody>
                    <a:bodyPr/>
                    <a:lstStyle/>
                    <a:p>
                      <a:pPr marL="0" marR="0" algn="l">
                        <a:lnSpc>
                          <a:spcPct val="107000"/>
                        </a:lnSpc>
                        <a:spcBef>
                          <a:spcPts val="0"/>
                        </a:spcBef>
                        <a:spcAft>
                          <a:spcPts val="0"/>
                        </a:spcAft>
                      </a:pPr>
                      <a:r>
                        <a:rPr lang="en-US" sz="1100" kern="100" dirty="0">
                          <a:effectLst/>
                        </a:rPr>
                        <a:t>Normal Course</a:t>
                      </a:r>
                      <a:endParaRPr lang="en-US" sz="900" kern="100" dirty="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gridSpan="3">
                  <a:txBody>
                    <a:bodyPr/>
                    <a:lstStyle/>
                    <a:p>
                      <a:pPr marL="742950" marR="0" lvl="1" indent="-285750" algn="l" rtl="0">
                        <a:lnSpc>
                          <a:spcPct val="107000"/>
                        </a:lnSpc>
                        <a:spcBef>
                          <a:spcPts val="0"/>
                        </a:spcBef>
                        <a:spcAft>
                          <a:spcPts val="0"/>
                        </a:spcAft>
                        <a:buFont typeface="+mj-lt"/>
                        <a:buAutoNum type="arabicPeriod"/>
                      </a:pPr>
                      <a:r>
                        <a:rPr lang="en-US" sz="1100" kern="100">
                          <a:effectLst/>
                        </a:rPr>
                        <a:t>The service provider receives a notification of the order</a:t>
                      </a:r>
                      <a:endParaRPr lang="en-US" sz="900" kern="100">
                        <a:effectLst/>
                      </a:endParaRPr>
                    </a:p>
                    <a:p>
                      <a:pPr marL="742950" marR="0" lvl="1" indent="-285750" algn="l">
                        <a:lnSpc>
                          <a:spcPct val="107000"/>
                        </a:lnSpc>
                        <a:spcBef>
                          <a:spcPts val="0"/>
                        </a:spcBef>
                        <a:spcAft>
                          <a:spcPts val="0"/>
                        </a:spcAft>
                        <a:buFont typeface="+mj-lt"/>
                        <a:buAutoNum type="arabicPeriod"/>
                      </a:pPr>
                      <a:r>
                        <a:rPr lang="en-US" sz="1100" kern="100">
                          <a:effectLst/>
                        </a:rPr>
                        <a:t>The service provider reviews the orders.</a:t>
                      </a:r>
                      <a:endParaRPr lang="en-US" sz="900" kern="100">
                        <a:effectLst/>
                      </a:endParaRPr>
                    </a:p>
                    <a:p>
                      <a:pPr marL="742950" marR="0" lvl="1" indent="-285750" algn="l">
                        <a:lnSpc>
                          <a:spcPct val="107000"/>
                        </a:lnSpc>
                        <a:spcBef>
                          <a:spcPts val="0"/>
                        </a:spcBef>
                        <a:spcAft>
                          <a:spcPts val="0"/>
                        </a:spcAft>
                        <a:buFont typeface="+mj-lt"/>
                        <a:buAutoNum type="arabicPeriod"/>
                      </a:pPr>
                      <a:r>
                        <a:rPr lang="en-US" sz="1100" kern="100">
                          <a:effectLst/>
                        </a:rPr>
                        <a:t>The service provider provides an offer for the order he\she wants.</a:t>
                      </a:r>
                      <a:endParaRPr lang="en-US" sz="900" kern="100">
                        <a:effectLst/>
                      </a:endParaRPr>
                    </a:p>
                    <a:p>
                      <a:pPr marL="742950" marR="0" lvl="1" indent="-285750" algn="l">
                        <a:lnSpc>
                          <a:spcPct val="107000"/>
                        </a:lnSpc>
                        <a:spcBef>
                          <a:spcPts val="0"/>
                        </a:spcBef>
                        <a:spcAft>
                          <a:spcPts val="0"/>
                        </a:spcAft>
                        <a:buFont typeface="+mj-lt"/>
                        <a:buAutoNum type="arabicPeriod"/>
                      </a:pPr>
                      <a:r>
                        <a:rPr lang="en-US" sz="1100" kern="100">
                          <a:effectLst/>
                        </a:rPr>
                        <a:t>The service provider determines the price and duration for the order.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3888891"/>
                  </a:ext>
                </a:extLst>
              </a:tr>
              <a:tr h="610791">
                <a:tc>
                  <a:txBody>
                    <a:bodyPr/>
                    <a:lstStyle/>
                    <a:p>
                      <a:pPr marL="0" marR="0" algn="l">
                        <a:lnSpc>
                          <a:spcPct val="107000"/>
                        </a:lnSpc>
                        <a:spcBef>
                          <a:spcPts val="0"/>
                        </a:spcBef>
                        <a:spcAft>
                          <a:spcPts val="0"/>
                        </a:spcAft>
                      </a:pPr>
                      <a:r>
                        <a:rPr lang="en-US" sz="1100" kern="100">
                          <a:effectLst/>
                        </a:rPr>
                        <a:t>Postcondition</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gridSpan="3">
                  <a:txBody>
                    <a:bodyPr/>
                    <a:lstStyle/>
                    <a:p>
                      <a:pPr marL="0" marR="0" algn="l">
                        <a:lnSpc>
                          <a:spcPct val="107000"/>
                        </a:lnSpc>
                        <a:spcBef>
                          <a:spcPts val="0"/>
                        </a:spcBef>
                        <a:spcAft>
                          <a:spcPts val="0"/>
                        </a:spcAft>
                      </a:pPr>
                      <a:r>
                        <a:rPr lang="en-US" sz="1100" kern="100">
                          <a:effectLst/>
                        </a:rPr>
                        <a:t>  A notification will be received for the service provider if the user accepted his\ her offer.</a:t>
                      </a:r>
                      <a:endParaRPr lang="en-US" sz="900" kern="100">
                        <a:effectLst/>
                      </a:endParaRPr>
                    </a:p>
                    <a:p>
                      <a:pPr marL="0" marR="0" algn="l">
                        <a:lnSpc>
                          <a:spcPct val="107000"/>
                        </a:lnSpc>
                        <a:spcBef>
                          <a:spcPts val="0"/>
                        </a:spcBef>
                        <a:spcAft>
                          <a:spcPts val="0"/>
                        </a:spcAft>
                      </a:pPr>
                      <a:r>
                        <a:rPr lang="en-US" sz="1100" kern="100">
                          <a:effectLst/>
                        </a:rPr>
                        <a:t> </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45977928"/>
                  </a:ext>
                </a:extLst>
              </a:tr>
              <a:tr h="146868">
                <a:tc>
                  <a:txBody>
                    <a:bodyPr/>
                    <a:lstStyle/>
                    <a:p>
                      <a:pPr marL="0" marR="0" algn="l">
                        <a:lnSpc>
                          <a:spcPct val="107000"/>
                        </a:lnSpc>
                        <a:spcBef>
                          <a:spcPts val="0"/>
                        </a:spcBef>
                        <a:spcAft>
                          <a:spcPts val="0"/>
                        </a:spcAft>
                      </a:pPr>
                      <a:r>
                        <a:rPr lang="en-US" sz="1100" kern="100">
                          <a:effectLst/>
                        </a:rPr>
                        <a:t>Exception</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gridSpan="3">
                  <a:txBody>
                    <a:bodyPr/>
                    <a:lstStyle/>
                    <a:p>
                      <a:pPr marL="0" marR="0" algn="l">
                        <a:lnSpc>
                          <a:spcPct val="107000"/>
                        </a:lnSpc>
                        <a:spcBef>
                          <a:spcPts val="0"/>
                        </a:spcBef>
                        <a:spcAft>
                          <a:spcPts val="0"/>
                        </a:spcAft>
                      </a:pPr>
                      <a:r>
                        <a:rPr lang="en-US" sz="1100" kern="100" dirty="0">
                          <a:effectLst/>
                        </a:rPr>
                        <a:t>The order has just started.</a:t>
                      </a:r>
                      <a:endParaRPr lang="en-US" sz="900" kern="100" dirty="0">
                        <a:effectLst/>
                        <a:latin typeface="Calibri" panose="020F0502020204030204" pitchFamily="34" charset="0"/>
                        <a:ea typeface="Calibri" panose="020F0502020204030204" pitchFamily="34" charset="0"/>
                        <a:cs typeface="Arial" panose="020B0604020202020204" pitchFamily="34" charset="0"/>
                      </a:endParaRPr>
                    </a:p>
                  </a:txBody>
                  <a:tcPr marL="57264" marR="5726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7986752"/>
                  </a:ext>
                </a:extLst>
              </a:tr>
            </a:tbl>
          </a:graphicData>
        </a:graphic>
      </p:graphicFrame>
    </p:spTree>
    <p:extLst>
      <p:ext uri="{BB962C8B-B14F-4D97-AF65-F5344CB8AC3E}">
        <p14:creationId xmlns:p14="http://schemas.microsoft.com/office/powerpoint/2010/main" val="245429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BC2D6C61-E75B-9AC1-3EFE-C61953C91E09}"/>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CA53CE88-2FDF-A678-94B4-C6F146DF3E47}"/>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Request Tracking</a:t>
            </a:r>
            <a:endParaRPr b="1" dirty="0">
              <a:solidFill>
                <a:schemeClr val="dk1"/>
              </a:solidFill>
            </a:endParaRPr>
          </a:p>
        </p:txBody>
      </p:sp>
      <p:sp>
        <p:nvSpPr>
          <p:cNvPr id="3" name="TextBox 2">
            <a:extLst>
              <a:ext uri="{FF2B5EF4-FFF2-40B4-BE49-F238E27FC236}">
                <a16:creationId xmlns:a16="http://schemas.microsoft.com/office/drawing/2014/main" id="{EFF7D979-13F9-750D-48A5-FA8F7CA2F077}"/>
              </a:ext>
            </a:extLst>
          </p:cNvPr>
          <p:cNvSpPr txBox="1"/>
          <p:nvPr/>
        </p:nvSpPr>
        <p:spPr>
          <a:xfrm>
            <a:off x="634340" y="1186755"/>
            <a:ext cx="3853840" cy="2462213"/>
          </a:xfrm>
          <a:prstGeom prst="rect">
            <a:avLst/>
          </a:prstGeom>
          <a:noFill/>
        </p:spPr>
        <p:txBody>
          <a:bodyPr wrap="square">
            <a:spAutoFit/>
          </a:bodyPr>
          <a:lstStyle/>
          <a:p>
            <a:r>
              <a:rPr lang="en-US" sz="1400" b="0" i="0" dirty="0">
                <a:solidFill>
                  <a:srgbClr val="000000"/>
                </a:solidFill>
                <a:effectLst/>
                <a:latin typeface="Roboto" panose="02000000000000000000" pitchFamily="2" charset="0"/>
              </a:rPr>
              <a:t>Delivery drivers provide offers: Delivery drivers who are available to take delivery requests view the posted requests. This use case describes the process of tracking and delivering customer orders, it focuses on the interactions between customers, delivery drivers and the system to ensure efficient and transparent order tracking and successful delivery. The customer creates a delivery request post, specifying the item for delivery and delivery details.</a:t>
            </a:r>
            <a:endParaRPr lang="en-US" sz="1100" dirty="0"/>
          </a:p>
        </p:txBody>
      </p:sp>
      <p:graphicFrame>
        <p:nvGraphicFramePr>
          <p:cNvPr id="6" name="Object 5">
            <a:extLst>
              <a:ext uri="{FF2B5EF4-FFF2-40B4-BE49-F238E27FC236}">
                <a16:creationId xmlns:a16="http://schemas.microsoft.com/office/drawing/2014/main" id="{95E01FDF-FFE4-2C42-6DAB-5049E1E19930}"/>
              </a:ext>
            </a:extLst>
          </p:cNvPr>
          <p:cNvGraphicFramePr>
            <a:graphicFrameLocks noChangeAspect="1"/>
          </p:cNvGraphicFramePr>
          <p:nvPr>
            <p:extLst>
              <p:ext uri="{D42A27DB-BD31-4B8C-83A1-F6EECF244321}">
                <p14:modId xmlns:p14="http://schemas.microsoft.com/office/powerpoint/2010/main" val="1260236299"/>
              </p:ext>
            </p:extLst>
          </p:nvPr>
        </p:nvGraphicFramePr>
        <p:xfrm>
          <a:off x="4655822" y="539750"/>
          <a:ext cx="3260725" cy="4064000"/>
        </p:xfrm>
        <a:graphic>
          <a:graphicData uri="http://schemas.openxmlformats.org/presentationml/2006/ole">
            <mc:AlternateContent xmlns:mc="http://schemas.openxmlformats.org/markup-compatibility/2006">
              <mc:Choice xmlns:v="urn:schemas-microsoft-com:vml" Requires="v">
                <p:oleObj name="Document" r:id="rId3" imgW="7146650" imgH="8909075" progId="Word.Document.12">
                  <p:embed/>
                </p:oleObj>
              </mc:Choice>
              <mc:Fallback>
                <p:oleObj name="Document" r:id="rId3" imgW="7146650" imgH="8909075" progId="Word.Document.12">
                  <p:embed/>
                  <p:pic>
                    <p:nvPicPr>
                      <p:cNvPr id="0" name=""/>
                      <p:cNvPicPr/>
                      <p:nvPr/>
                    </p:nvPicPr>
                    <p:blipFill>
                      <a:blip r:embed="rId4"/>
                      <a:stretch>
                        <a:fillRect/>
                      </a:stretch>
                    </p:blipFill>
                    <p:spPr>
                      <a:xfrm>
                        <a:off x="4655822" y="539750"/>
                        <a:ext cx="3260725" cy="4064000"/>
                      </a:xfrm>
                      <a:prstGeom prst="rect">
                        <a:avLst/>
                      </a:prstGeom>
                    </p:spPr>
                  </p:pic>
                </p:oleObj>
              </mc:Fallback>
            </mc:AlternateContent>
          </a:graphicData>
        </a:graphic>
      </p:graphicFrame>
    </p:spTree>
    <p:extLst>
      <p:ext uri="{BB962C8B-B14F-4D97-AF65-F5344CB8AC3E}">
        <p14:creationId xmlns:p14="http://schemas.microsoft.com/office/powerpoint/2010/main" val="296168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9F898EEB-3170-33C2-1EF7-C19FC5DCE2FC}"/>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3FBEDA1C-493F-CA6E-1096-2BD2B1E4CE35}"/>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Request Tracking</a:t>
            </a:r>
            <a:endParaRPr b="1" dirty="0">
              <a:solidFill>
                <a:schemeClr val="dk1"/>
              </a:solidFill>
            </a:endParaRPr>
          </a:p>
        </p:txBody>
      </p:sp>
      <p:sp>
        <p:nvSpPr>
          <p:cNvPr id="3" name="TextBox 2">
            <a:extLst>
              <a:ext uri="{FF2B5EF4-FFF2-40B4-BE49-F238E27FC236}">
                <a16:creationId xmlns:a16="http://schemas.microsoft.com/office/drawing/2014/main" id="{9D766D5F-1603-BC07-53AB-5A9F8A4BBF24}"/>
              </a:ext>
            </a:extLst>
          </p:cNvPr>
          <p:cNvSpPr txBox="1"/>
          <p:nvPr/>
        </p:nvSpPr>
        <p:spPr>
          <a:xfrm>
            <a:off x="634340" y="1186755"/>
            <a:ext cx="4082440" cy="1384995"/>
          </a:xfrm>
          <a:prstGeom prst="rect">
            <a:avLst/>
          </a:prstGeom>
          <a:noFill/>
        </p:spPr>
        <p:txBody>
          <a:bodyPr wrap="square">
            <a:spAutoFit/>
          </a:bodyPr>
          <a:lstStyle/>
          <a:p>
            <a:r>
              <a:rPr lang="en-US" dirty="0"/>
              <a:t>This use case describes the process of tracking and delivering customer orders, it focuses on the interactions between customers, delivery drivers and the system to ensure efficient and transparent order tracking and successful delivery. </a:t>
            </a:r>
          </a:p>
        </p:txBody>
      </p:sp>
    </p:spTree>
    <p:extLst>
      <p:ext uri="{BB962C8B-B14F-4D97-AF65-F5344CB8AC3E}">
        <p14:creationId xmlns:p14="http://schemas.microsoft.com/office/powerpoint/2010/main" val="1682707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F4AC1E6A-6185-6744-68EE-A597667516ED}"/>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712C333E-985B-2572-A836-45A3DF74A7E1}"/>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dk1"/>
                </a:solidFill>
              </a:rPr>
              <a:t>User Rating</a:t>
            </a:r>
            <a:endParaRPr b="1" dirty="0">
              <a:solidFill>
                <a:schemeClr val="dk1"/>
              </a:solidFill>
            </a:endParaRPr>
          </a:p>
        </p:txBody>
      </p:sp>
      <p:sp>
        <p:nvSpPr>
          <p:cNvPr id="3" name="TextBox 2">
            <a:extLst>
              <a:ext uri="{FF2B5EF4-FFF2-40B4-BE49-F238E27FC236}">
                <a16:creationId xmlns:a16="http://schemas.microsoft.com/office/drawing/2014/main" id="{E8B7A8F4-AA2F-E49F-C496-126F9DA8F735}"/>
              </a:ext>
            </a:extLst>
          </p:cNvPr>
          <p:cNvSpPr txBox="1"/>
          <p:nvPr/>
        </p:nvSpPr>
        <p:spPr>
          <a:xfrm>
            <a:off x="634340" y="1186755"/>
            <a:ext cx="4082440" cy="3785652"/>
          </a:xfrm>
          <a:prstGeom prst="rect">
            <a:avLst/>
          </a:prstGeom>
          <a:noFill/>
        </p:spPr>
        <p:txBody>
          <a:bodyPr wrap="square">
            <a:spAutoFit/>
          </a:bodyPr>
          <a:lstStyle/>
          <a:p>
            <a:r>
              <a:rPr lang="en-US" sz="1200" dirty="0"/>
              <a:t>This Use Case outlines the process of allowing customers to rate and leave comments on their experiences with the delivery service.     Customer rates the delivery service: After the successful delivery of an order, the customer has the option to rate the delivery service provider on three criteria: speed of delivery, product quality, and cost-effectiveness. The customer provides ratings for each of these criteria (e.g., on a scale of 1 to 5 stars). Customer leaves optional comments: The customer can also provide optional comments or feedback regarding their delivery experience, including specific comments related to speed, product quality, or cost-effectiveness. System records the ratings and comments: The system records the customer's ratings and comments, associating them with the specific delivery request and the involved delivery driver. Driver views the ratings and comments: The delivery driver can view the ratings and comments left by the customer for the delivery service, including feedback on speed, product quality, and cost-effectiveness. . </a:t>
            </a:r>
          </a:p>
        </p:txBody>
      </p:sp>
      <p:graphicFrame>
        <p:nvGraphicFramePr>
          <p:cNvPr id="4" name="Object 3">
            <a:extLst>
              <a:ext uri="{FF2B5EF4-FFF2-40B4-BE49-F238E27FC236}">
                <a16:creationId xmlns:a16="http://schemas.microsoft.com/office/drawing/2014/main" id="{76A35342-1F59-110F-1504-59CB884FA381}"/>
              </a:ext>
            </a:extLst>
          </p:cNvPr>
          <p:cNvGraphicFramePr>
            <a:graphicFrameLocks noChangeAspect="1"/>
          </p:cNvGraphicFramePr>
          <p:nvPr>
            <p:extLst>
              <p:ext uri="{D42A27DB-BD31-4B8C-83A1-F6EECF244321}">
                <p14:modId xmlns:p14="http://schemas.microsoft.com/office/powerpoint/2010/main" val="2347500266"/>
              </p:ext>
            </p:extLst>
          </p:nvPr>
        </p:nvGraphicFramePr>
        <p:xfrm>
          <a:off x="4716780" y="539750"/>
          <a:ext cx="3319463" cy="4064000"/>
        </p:xfrm>
        <a:graphic>
          <a:graphicData uri="http://schemas.openxmlformats.org/presentationml/2006/ole">
            <mc:AlternateContent xmlns:mc="http://schemas.openxmlformats.org/markup-compatibility/2006">
              <mc:Choice xmlns:v="urn:schemas-microsoft-com:vml" Requires="v">
                <p:oleObj name="Document" r:id="rId3" imgW="7146650" imgH="8751529" progId="Word.Document.12">
                  <p:embed/>
                </p:oleObj>
              </mc:Choice>
              <mc:Fallback>
                <p:oleObj name="Document" r:id="rId3" imgW="7146650" imgH="8751529" progId="Word.Document.12">
                  <p:embed/>
                  <p:pic>
                    <p:nvPicPr>
                      <p:cNvPr id="0" name=""/>
                      <p:cNvPicPr/>
                      <p:nvPr/>
                    </p:nvPicPr>
                    <p:blipFill>
                      <a:blip r:embed="rId4"/>
                      <a:stretch>
                        <a:fillRect/>
                      </a:stretch>
                    </p:blipFill>
                    <p:spPr>
                      <a:xfrm>
                        <a:off x="4716780" y="539750"/>
                        <a:ext cx="3319463" cy="4064000"/>
                      </a:xfrm>
                      <a:prstGeom prst="rect">
                        <a:avLst/>
                      </a:prstGeom>
                    </p:spPr>
                  </p:pic>
                </p:oleObj>
              </mc:Fallback>
            </mc:AlternateContent>
          </a:graphicData>
        </a:graphic>
      </p:graphicFrame>
    </p:spTree>
    <p:extLst>
      <p:ext uri="{BB962C8B-B14F-4D97-AF65-F5344CB8AC3E}">
        <p14:creationId xmlns:p14="http://schemas.microsoft.com/office/powerpoint/2010/main" val="338583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622A8AE2-A509-93A1-0D98-C89ABCF33E19}"/>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FA180D86-DFCE-A272-02D5-81469C2C2526}"/>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System Features</a:t>
            </a:r>
            <a:endParaRPr b="1" dirty="0"/>
          </a:p>
        </p:txBody>
      </p:sp>
      <p:sp>
        <p:nvSpPr>
          <p:cNvPr id="600" name="Google Shape;600;p29">
            <a:extLst>
              <a:ext uri="{FF2B5EF4-FFF2-40B4-BE49-F238E27FC236}">
                <a16:creationId xmlns:a16="http://schemas.microsoft.com/office/drawing/2014/main" id="{EFDD30BC-3EFE-C6D7-91D2-FC7781CAA40B}"/>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B4DF5686-1C77-E684-699C-45FC2485DD32}"/>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User </a:t>
            </a:r>
            <a:endParaRPr dirty="0"/>
          </a:p>
        </p:txBody>
      </p:sp>
      <p:sp>
        <p:nvSpPr>
          <p:cNvPr id="603" name="Google Shape;603;p29">
            <a:extLst>
              <a:ext uri="{FF2B5EF4-FFF2-40B4-BE49-F238E27FC236}">
                <a16:creationId xmlns:a16="http://schemas.microsoft.com/office/drawing/2014/main" id="{10BB1E7E-2BB1-68B4-3A9E-6C3F21EA141B}"/>
              </a:ext>
            </a:extLst>
          </p:cNvPr>
          <p:cNvSpPr txBox="1">
            <a:spLocks noGrp="1"/>
          </p:cNvSpPr>
          <p:nvPr>
            <p:ph type="title" idx="4"/>
          </p:nvPr>
        </p:nvSpPr>
        <p:spPr>
          <a:xfrm>
            <a:off x="4718152"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604" name="Google Shape;604;p29">
            <a:extLst>
              <a:ext uri="{FF2B5EF4-FFF2-40B4-BE49-F238E27FC236}">
                <a16:creationId xmlns:a16="http://schemas.microsoft.com/office/drawing/2014/main" id="{6EC7AC47-E423-261D-EA1E-75E4DE00A28C}"/>
              </a:ext>
            </a:extLst>
          </p:cNvPr>
          <p:cNvSpPr txBox="1">
            <a:spLocks noGrp="1"/>
          </p:cNvSpPr>
          <p:nvPr>
            <p:ph type="subTitle" idx="5"/>
          </p:nvPr>
        </p:nvSpPr>
        <p:spPr>
          <a:xfrm>
            <a:off x="4718155"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Delivery </a:t>
            </a:r>
            <a:endParaRPr dirty="0"/>
          </a:p>
        </p:txBody>
      </p:sp>
      <p:sp>
        <p:nvSpPr>
          <p:cNvPr id="612" name="Google Shape;612;p29">
            <a:extLst>
              <a:ext uri="{FF2B5EF4-FFF2-40B4-BE49-F238E27FC236}">
                <a16:creationId xmlns:a16="http://schemas.microsoft.com/office/drawing/2014/main" id="{704DCE1F-4025-C379-97DF-16C9D564D5ED}"/>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a:extLst>
              <a:ext uri="{FF2B5EF4-FFF2-40B4-BE49-F238E27FC236}">
                <a16:creationId xmlns:a16="http://schemas.microsoft.com/office/drawing/2014/main" id="{7F763BE6-4A4A-0348-AAAC-2654C234C856}"/>
              </a:ext>
            </a:extLst>
          </p:cNvPr>
          <p:cNvSpPr/>
          <p:nvPr/>
        </p:nvSpPr>
        <p:spPr>
          <a:xfrm flipH="1">
            <a:off x="4564756"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7C14A3CD-78E8-C670-01CC-195CD3D3E3B0}"/>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Fair Competition</a:t>
            </a:r>
          </a:p>
          <a:p>
            <a:pPr marL="274320" indent="-226059">
              <a:spcBef>
                <a:spcPts val="600"/>
              </a:spcBef>
              <a:buClr>
                <a:schemeClr val="bg2"/>
              </a:buClr>
              <a:buSzPts val="1400"/>
              <a:buFont typeface="Poppins"/>
              <a:buChar char="●"/>
            </a:pPr>
            <a:r>
              <a:rPr lang="en-US" sz="1200" b="0" dirty="0">
                <a:solidFill>
                  <a:schemeClr val="tx1"/>
                </a:solidFill>
              </a:rPr>
              <a:t>Competitive Offers            </a:t>
            </a:r>
          </a:p>
          <a:p>
            <a:pPr marL="274320" indent="-226059">
              <a:spcBef>
                <a:spcPts val="600"/>
              </a:spcBef>
              <a:buClr>
                <a:schemeClr val="bg2"/>
              </a:buClr>
              <a:buSzPts val="1400"/>
              <a:buFont typeface="Poppins"/>
              <a:buChar char="●"/>
            </a:pPr>
            <a:r>
              <a:rPr lang="en-US" sz="1200" b="0" dirty="0">
                <a:solidFill>
                  <a:schemeClr val="tx1"/>
                </a:solidFill>
              </a:rPr>
              <a:t>Provider Details            </a:t>
            </a:r>
          </a:p>
          <a:p>
            <a:pPr marL="274320" indent="-226059">
              <a:spcBef>
                <a:spcPts val="600"/>
              </a:spcBef>
              <a:buClr>
                <a:schemeClr val="bg2"/>
              </a:buClr>
              <a:buSzPts val="1400"/>
              <a:buFont typeface="Poppins"/>
              <a:buChar char="●"/>
            </a:pPr>
            <a:r>
              <a:rPr lang="en-US" sz="1200" b="0" dirty="0">
                <a:solidFill>
                  <a:schemeClr val="tx1"/>
                </a:solidFill>
              </a:rPr>
              <a:t>Automatic Location            </a:t>
            </a:r>
          </a:p>
          <a:p>
            <a:pPr marL="274320" indent="-226059">
              <a:spcBef>
                <a:spcPts val="600"/>
              </a:spcBef>
              <a:buClr>
                <a:schemeClr val="bg2"/>
              </a:buClr>
              <a:buSzPts val="1400"/>
              <a:buFont typeface="Poppins"/>
              <a:buChar char="●"/>
            </a:pPr>
            <a:r>
              <a:rPr lang="en-US" sz="1200" b="0" dirty="0">
                <a:solidFill>
                  <a:schemeClr val="tx1"/>
                </a:solidFill>
              </a:rPr>
              <a:t>Multiple Payment Options            </a:t>
            </a:r>
          </a:p>
          <a:p>
            <a:pPr marL="274320" indent="-226059">
              <a:spcBef>
                <a:spcPts val="600"/>
              </a:spcBef>
              <a:buClr>
                <a:schemeClr val="bg2"/>
              </a:buClr>
              <a:buSzPts val="1400"/>
              <a:buFont typeface="Poppins"/>
              <a:buChar char="●"/>
            </a:pPr>
            <a:r>
              <a:rPr lang="en-US" sz="1200" b="0" dirty="0">
                <a:solidFill>
                  <a:schemeClr val="tx1"/>
                </a:solidFill>
              </a:rPr>
              <a:t>Rating and Reviews            </a:t>
            </a:r>
          </a:p>
          <a:p>
            <a:pPr marL="274320" indent="-226059">
              <a:spcBef>
                <a:spcPts val="600"/>
              </a:spcBef>
              <a:buClr>
                <a:schemeClr val="bg2"/>
              </a:buClr>
              <a:buSzPts val="1400"/>
              <a:buFont typeface="Poppins"/>
              <a:buChar char="●"/>
            </a:pPr>
            <a:r>
              <a:rPr lang="en-US" sz="1200" b="0" dirty="0">
                <a:solidFill>
                  <a:schemeClr val="tx1"/>
                </a:solidFill>
              </a:rPr>
              <a:t>Order Tracking            </a:t>
            </a:r>
          </a:p>
          <a:p>
            <a:pPr marL="274320" indent="-226059">
              <a:spcBef>
                <a:spcPts val="600"/>
              </a:spcBef>
              <a:buClr>
                <a:schemeClr val="bg2"/>
              </a:buClr>
              <a:buSzPts val="1400"/>
              <a:buFont typeface="Poppins"/>
              <a:buChar char="●"/>
            </a:pPr>
            <a:r>
              <a:rPr lang="en-US" sz="1200" b="0" dirty="0">
                <a:solidFill>
                  <a:schemeClr val="tx1"/>
                </a:solidFill>
              </a:rPr>
              <a:t>Complaint Center</a:t>
            </a:r>
          </a:p>
        </p:txBody>
      </p:sp>
      <p:sp>
        <p:nvSpPr>
          <p:cNvPr id="31" name="Google Shape;1695;p49">
            <a:extLst>
              <a:ext uri="{FF2B5EF4-FFF2-40B4-BE49-F238E27FC236}">
                <a16:creationId xmlns:a16="http://schemas.microsoft.com/office/drawing/2014/main" id="{8D39A904-EC17-190A-0739-6B73A00549ED}"/>
              </a:ext>
            </a:extLst>
          </p:cNvPr>
          <p:cNvSpPr txBox="1">
            <a:spLocks/>
          </p:cNvSpPr>
          <p:nvPr/>
        </p:nvSpPr>
        <p:spPr>
          <a:xfrm>
            <a:off x="4926869" y="2122798"/>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Order Notifications</a:t>
            </a:r>
          </a:p>
          <a:p>
            <a:pPr marL="274320" indent="-226059">
              <a:spcBef>
                <a:spcPts val="600"/>
              </a:spcBef>
              <a:buClr>
                <a:schemeClr val="bg2"/>
              </a:buClr>
              <a:buSzPts val="1400"/>
              <a:buFont typeface="Poppins"/>
              <a:buChar char="●"/>
            </a:pPr>
            <a:r>
              <a:rPr lang="en-US" sz="1200" b="0" dirty="0">
                <a:solidFill>
                  <a:schemeClr val="tx1"/>
                </a:solidFill>
              </a:rPr>
              <a:t>Order Status</a:t>
            </a:r>
          </a:p>
          <a:p>
            <a:pPr marL="274320" indent="-226059">
              <a:spcBef>
                <a:spcPts val="600"/>
              </a:spcBef>
              <a:buClr>
                <a:schemeClr val="bg2"/>
              </a:buClr>
              <a:buSzPts val="1400"/>
              <a:buFont typeface="Poppins"/>
              <a:buChar char="●"/>
            </a:pPr>
            <a:r>
              <a:rPr lang="en-US" sz="1200" b="0" dirty="0">
                <a:solidFill>
                  <a:schemeClr val="tx1"/>
                </a:solidFill>
              </a:rPr>
              <a:t>Complaint Submission</a:t>
            </a:r>
          </a:p>
          <a:p>
            <a:pPr marL="274320" indent="-226059">
              <a:spcBef>
                <a:spcPts val="600"/>
              </a:spcBef>
              <a:buClr>
                <a:schemeClr val="bg2"/>
              </a:buClr>
              <a:buSzPts val="1400"/>
              <a:buFont typeface="Poppins"/>
              <a:buChar char="●"/>
            </a:pPr>
            <a:r>
              <a:rPr lang="en-US" sz="1200" b="0" dirty="0">
                <a:solidFill>
                  <a:schemeClr val="tx1"/>
                </a:solidFill>
              </a:rPr>
              <a:t>Payment Options</a:t>
            </a:r>
          </a:p>
        </p:txBody>
      </p:sp>
    </p:spTree>
    <p:extLst>
      <p:ext uri="{BB962C8B-B14F-4D97-AF65-F5344CB8AC3E}">
        <p14:creationId xmlns:p14="http://schemas.microsoft.com/office/powerpoint/2010/main" val="1927334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346B501D-AE44-CC6C-3ECF-7D7CA6CB62AA}"/>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922BCE1B-0FD2-5CF7-CCA9-9F577BDF78FB}"/>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Data Flow Diagram</a:t>
            </a:r>
            <a:endParaRPr b="1" dirty="0"/>
          </a:p>
        </p:txBody>
      </p:sp>
      <p:sp>
        <p:nvSpPr>
          <p:cNvPr id="600" name="Google Shape;600;p29">
            <a:extLst>
              <a:ext uri="{FF2B5EF4-FFF2-40B4-BE49-F238E27FC236}">
                <a16:creationId xmlns:a16="http://schemas.microsoft.com/office/drawing/2014/main" id="{A94317A4-89D1-EA7B-A4EC-3DB373161923}"/>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5789E514-4E72-0329-617F-32EDE6B4E361}"/>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Level 0</a:t>
            </a:r>
            <a:endParaRPr dirty="0"/>
          </a:p>
        </p:txBody>
      </p:sp>
      <p:sp>
        <p:nvSpPr>
          <p:cNvPr id="603" name="Google Shape;603;p29">
            <a:extLst>
              <a:ext uri="{FF2B5EF4-FFF2-40B4-BE49-F238E27FC236}">
                <a16:creationId xmlns:a16="http://schemas.microsoft.com/office/drawing/2014/main" id="{E5DD4402-2BE6-881E-6B5A-E9F0AEFEBAB9}"/>
              </a:ext>
            </a:extLst>
          </p:cNvPr>
          <p:cNvSpPr txBox="1">
            <a:spLocks noGrp="1"/>
          </p:cNvSpPr>
          <p:nvPr>
            <p:ph type="title" idx="4"/>
          </p:nvPr>
        </p:nvSpPr>
        <p:spPr>
          <a:xfrm>
            <a:off x="4718152"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604" name="Google Shape;604;p29">
            <a:extLst>
              <a:ext uri="{FF2B5EF4-FFF2-40B4-BE49-F238E27FC236}">
                <a16:creationId xmlns:a16="http://schemas.microsoft.com/office/drawing/2014/main" id="{671FE2AA-A0D7-74B1-D8BB-C8A777464472}"/>
              </a:ext>
            </a:extLst>
          </p:cNvPr>
          <p:cNvSpPr txBox="1">
            <a:spLocks noGrp="1"/>
          </p:cNvSpPr>
          <p:nvPr>
            <p:ph type="subTitle" idx="5"/>
          </p:nvPr>
        </p:nvSpPr>
        <p:spPr>
          <a:xfrm>
            <a:off x="4718155"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Level 1</a:t>
            </a:r>
            <a:endParaRPr dirty="0"/>
          </a:p>
        </p:txBody>
      </p:sp>
      <p:sp>
        <p:nvSpPr>
          <p:cNvPr id="612" name="Google Shape;612;p29">
            <a:extLst>
              <a:ext uri="{FF2B5EF4-FFF2-40B4-BE49-F238E27FC236}">
                <a16:creationId xmlns:a16="http://schemas.microsoft.com/office/drawing/2014/main" id="{E7DB6E2C-6E0A-6374-74EF-0125CC68BCA1}"/>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a:extLst>
              <a:ext uri="{FF2B5EF4-FFF2-40B4-BE49-F238E27FC236}">
                <a16:creationId xmlns:a16="http://schemas.microsoft.com/office/drawing/2014/main" id="{7B36174B-EF37-AA6D-68CE-DDB3AEFEF8A6}"/>
              </a:ext>
            </a:extLst>
          </p:cNvPr>
          <p:cNvSpPr/>
          <p:nvPr/>
        </p:nvSpPr>
        <p:spPr>
          <a:xfrm flipH="1">
            <a:off x="4564756"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0;p29">
            <a:extLst>
              <a:ext uri="{FF2B5EF4-FFF2-40B4-BE49-F238E27FC236}">
                <a16:creationId xmlns:a16="http://schemas.microsoft.com/office/drawing/2014/main" id="{DD01834A-2BC8-1F41-CD9B-D7A4E16423F4}"/>
              </a:ext>
            </a:extLst>
          </p:cNvPr>
          <p:cNvSpPr txBox="1">
            <a:spLocks/>
          </p:cNvSpPr>
          <p:nvPr/>
        </p:nvSpPr>
        <p:spPr>
          <a:xfrm>
            <a:off x="920926" y="2220999"/>
            <a:ext cx="6831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r>
              <a:rPr lang="en" dirty="0"/>
              <a:t>03</a:t>
            </a:r>
          </a:p>
        </p:txBody>
      </p:sp>
      <p:sp>
        <p:nvSpPr>
          <p:cNvPr id="3" name="Google Shape;601;p29">
            <a:extLst>
              <a:ext uri="{FF2B5EF4-FFF2-40B4-BE49-F238E27FC236}">
                <a16:creationId xmlns:a16="http://schemas.microsoft.com/office/drawing/2014/main" id="{16D2F0A7-4E4A-E843-9670-266B2B142320}"/>
              </a:ext>
            </a:extLst>
          </p:cNvPr>
          <p:cNvSpPr txBox="1">
            <a:spLocks/>
          </p:cNvSpPr>
          <p:nvPr/>
        </p:nvSpPr>
        <p:spPr>
          <a:xfrm>
            <a:off x="920930" y="2628124"/>
            <a:ext cx="36438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buSzPts val="1100"/>
              <a:buFont typeface="Arial"/>
              <a:buNone/>
            </a:pPr>
            <a:r>
              <a:rPr lang="en-US" dirty="0"/>
              <a:t>Level 2 Make Order</a:t>
            </a:r>
          </a:p>
        </p:txBody>
      </p:sp>
      <p:sp>
        <p:nvSpPr>
          <p:cNvPr id="4" name="Google Shape;612;p29">
            <a:extLst>
              <a:ext uri="{FF2B5EF4-FFF2-40B4-BE49-F238E27FC236}">
                <a16:creationId xmlns:a16="http://schemas.microsoft.com/office/drawing/2014/main" id="{26B43D4C-7053-D127-1210-F280BCC8836B}"/>
              </a:ext>
            </a:extLst>
          </p:cNvPr>
          <p:cNvSpPr/>
          <p:nvPr/>
        </p:nvSpPr>
        <p:spPr>
          <a:xfrm flipH="1">
            <a:off x="767531" y="228884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0;p29">
            <a:extLst>
              <a:ext uri="{FF2B5EF4-FFF2-40B4-BE49-F238E27FC236}">
                <a16:creationId xmlns:a16="http://schemas.microsoft.com/office/drawing/2014/main" id="{4FE6AF66-0011-FE4B-DC33-3A533FF523F3}"/>
              </a:ext>
            </a:extLst>
          </p:cNvPr>
          <p:cNvSpPr txBox="1">
            <a:spLocks/>
          </p:cNvSpPr>
          <p:nvPr/>
        </p:nvSpPr>
        <p:spPr>
          <a:xfrm>
            <a:off x="920926" y="3310659"/>
            <a:ext cx="6831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r>
              <a:rPr lang="en" dirty="0"/>
              <a:t>05</a:t>
            </a:r>
          </a:p>
        </p:txBody>
      </p:sp>
      <p:sp>
        <p:nvSpPr>
          <p:cNvPr id="6" name="Google Shape;601;p29">
            <a:extLst>
              <a:ext uri="{FF2B5EF4-FFF2-40B4-BE49-F238E27FC236}">
                <a16:creationId xmlns:a16="http://schemas.microsoft.com/office/drawing/2014/main" id="{29F071A0-CA69-EBD7-6DB1-FB14C07D8039}"/>
              </a:ext>
            </a:extLst>
          </p:cNvPr>
          <p:cNvSpPr txBox="1">
            <a:spLocks/>
          </p:cNvSpPr>
          <p:nvPr/>
        </p:nvSpPr>
        <p:spPr>
          <a:xfrm>
            <a:off x="920930" y="3717784"/>
            <a:ext cx="36438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buSzPts val="1100"/>
              <a:buFont typeface="Arial"/>
              <a:buNone/>
            </a:pPr>
            <a:r>
              <a:rPr lang="en-US" dirty="0"/>
              <a:t>Level 2 Order Tracking</a:t>
            </a:r>
          </a:p>
        </p:txBody>
      </p:sp>
      <p:sp>
        <p:nvSpPr>
          <p:cNvPr id="7" name="Google Shape;612;p29">
            <a:extLst>
              <a:ext uri="{FF2B5EF4-FFF2-40B4-BE49-F238E27FC236}">
                <a16:creationId xmlns:a16="http://schemas.microsoft.com/office/drawing/2014/main" id="{212BE335-0F6B-0F3D-0CB2-4F02FD42BD73}"/>
              </a:ext>
            </a:extLst>
          </p:cNvPr>
          <p:cNvSpPr/>
          <p:nvPr/>
        </p:nvSpPr>
        <p:spPr>
          <a:xfrm flipH="1">
            <a:off x="767531" y="337850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0;p29">
            <a:extLst>
              <a:ext uri="{FF2B5EF4-FFF2-40B4-BE49-F238E27FC236}">
                <a16:creationId xmlns:a16="http://schemas.microsoft.com/office/drawing/2014/main" id="{4E40B411-F267-FCC3-310E-3AD0A04BC06C}"/>
              </a:ext>
            </a:extLst>
          </p:cNvPr>
          <p:cNvSpPr txBox="1">
            <a:spLocks/>
          </p:cNvSpPr>
          <p:nvPr/>
        </p:nvSpPr>
        <p:spPr>
          <a:xfrm>
            <a:off x="4718125" y="2220999"/>
            <a:ext cx="6831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r>
              <a:rPr lang="en" dirty="0"/>
              <a:t>04</a:t>
            </a:r>
          </a:p>
        </p:txBody>
      </p:sp>
      <p:sp>
        <p:nvSpPr>
          <p:cNvPr id="9" name="Google Shape;601;p29">
            <a:extLst>
              <a:ext uri="{FF2B5EF4-FFF2-40B4-BE49-F238E27FC236}">
                <a16:creationId xmlns:a16="http://schemas.microsoft.com/office/drawing/2014/main" id="{DB8EC22A-129A-2CD6-9E0D-834C1A01F7E9}"/>
              </a:ext>
            </a:extLst>
          </p:cNvPr>
          <p:cNvSpPr txBox="1">
            <a:spLocks/>
          </p:cNvSpPr>
          <p:nvPr/>
        </p:nvSpPr>
        <p:spPr>
          <a:xfrm>
            <a:off x="4718129" y="2628124"/>
            <a:ext cx="36438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buSzPts val="1100"/>
              <a:buFont typeface="Arial"/>
              <a:buNone/>
            </a:pPr>
            <a:r>
              <a:rPr lang="en-US" dirty="0"/>
              <a:t>Level 2 display Request</a:t>
            </a:r>
          </a:p>
        </p:txBody>
      </p:sp>
      <p:sp>
        <p:nvSpPr>
          <p:cNvPr id="10" name="Google Shape;612;p29">
            <a:extLst>
              <a:ext uri="{FF2B5EF4-FFF2-40B4-BE49-F238E27FC236}">
                <a16:creationId xmlns:a16="http://schemas.microsoft.com/office/drawing/2014/main" id="{B6B0A8B0-E9F9-1B67-0F1A-F56BC0494442}"/>
              </a:ext>
            </a:extLst>
          </p:cNvPr>
          <p:cNvSpPr/>
          <p:nvPr/>
        </p:nvSpPr>
        <p:spPr>
          <a:xfrm flipH="1">
            <a:off x="4564730" y="228884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9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F7592684-DD12-9A21-DDFE-09CE0CB50B3F}"/>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B3CA8BF8-9B09-8E9B-F5D8-6C50DE333D9F}"/>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DFD Level 0</a:t>
            </a:r>
            <a:endParaRPr b="1" dirty="0">
              <a:solidFill>
                <a:schemeClr val="dk1"/>
              </a:solidFill>
            </a:endParaRPr>
          </a:p>
        </p:txBody>
      </p:sp>
      <p:pic>
        <p:nvPicPr>
          <p:cNvPr id="5" name="Picture 4">
            <a:extLst>
              <a:ext uri="{FF2B5EF4-FFF2-40B4-BE49-F238E27FC236}">
                <a16:creationId xmlns:a16="http://schemas.microsoft.com/office/drawing/2014/main" id="{7D35BC51-9FF2-A0C1-2D26-630523637875}"/>
              </a:ext>
            </a:extLst>
          </p:cNvPr>
          <p:cNvPicPr>
            <a:picLocks noChangeAspect="1"/>
          </p:cNvPicPr>
          <p:nvPr/>
        </p:nvPicPr>
        <p:blipFill>
          <a:blip r:embed="rId3"/>
          <a:stretch>
            <a:fillRect/>
          </a:stretch>
        </p:blipFill>
        <p:spPr>
          <a:xfrm>
            <a:off x="0" y="935488"/>
            <a:ext cx="9144000" cy="3272523"/>
          </a:xfrm>
          <a:prstGeom prst="rect">
            <a:avLst/>
          </a:prstGeom>
        </p:spPr>
      </p:pic>
    </p:spTree>
    <p:extLst>
      <p:ext uri="{BB962C8B-B14F-4D97-AF65-F5344CB8AC3E}">
        <p14:creationId xmlns:p14="http://schemas.microsoft.com/office/powerpoint/2010/main" val="2909430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B2DA215C-8926-512F-7B15-6F163B71C7A3}"/>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5D40E6BD-F9CD-B423-FA9F-5DD521127DFA}"/>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DFD Level </a:t>
            </a:r>
            <a:r>
              <a:rPr lang="ar-EG" b="1" dirty="0"/>
              <a:t>2</a:t>
            </a:r>
            <a:r>
              <a:rPr lang="en-US" b="1" dirty="0"/>
              <a:t> make order </a:t>
            </a:r>
            <a:r>
              <a:rPr lang="ar-EG" b="1" dirty="0"/>
              <a:t> </a:t>
            </a:r>
            <a:endParaRPr b="1" dirty="0">
              <a:solidFill>
                <a:schemeClr val="dk1"/>
              </a:solidFill>
            </a:endParaRPr>
          </a:p>
        </p:txBody>
      </p:sp>
      <p:pic>
        <p:nvPicPr>
          <p:cNvPr id="4" name="Picture 3">
            <a:extLst>
              <a:ext uri="{FF2B5EF4-FFF2-40B4-BE49-F238E27FC236}">
                <a16:creationId xmlns:a16="http://schemas.microsoft.com/office/drawing/2014/main" id="{343BF688-394A-D4C4-7CDC-2BD9C7071244}"/>
              </a:ext>
            </a:extLst>
          </p:cNvPr>
          <p:cNvPicPr>
            <a:picLocks noChangeAspect="1"/>
          </p:cNvPicPr>
          <p:nvPr/>
        </p:nvPicPr>
        <p:blipFill>
          <a:blip r:embed="rId3"/>
          <a:stretch>
            <a:fillRect/>
          </a:stretch>
        </p:blipFill>
        <p:spPr>
          <a:xfrm>
            <a:off x="0" y="1274771"/>
            <a:ext cx="9144000" cy="2593958"/>
          </a:xfrm>
          <a:prstGeom prst="rect">
            <a:avLst/>
          </a:prstGeom>
        </p:spPr>
      </p:pic>
    </p:spTree>
    <p:extLst>
      <p:ext uri="{BB962C8B-B14F-4D97-AF65-F5344CB8AC3E}">
        <p14:creationId xmlns:p14="http://schemas.microsoft.com/office/powerpoint/2010/main" val="1319180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2E3415D6-12AC-BA77-944F-53238BC5F6AE}"/>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DAA94B62-8279-76A2-B9C5-92D86B299242}"/>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DFD Level 2 Display Request</a:t>
            </a:r>
            <a:endParaRPr b="1" dirty="0">
              <a:solidFill>
                <a:schemeClr val="dk1"/>
              </a:solidFill>
            </a:endParaRPr>
          </a:p>
        </p:txBody>
      </p:sp>
      <p:pic>
        <p:nvPicPr>
          <p:cNvPr id="6" name="Picture 5">
            <a:extLst>
              <a:ext uri="{FF2B5EF4-FFF2-40B4-BE49-F238E27FC236}">
                <a16:creationId xmlns:a16="http://schemas.microsoft.com/office/drawing/2014/main" id="{1D8C8764-891A-DB14-2793-69495CE080C5}"/>
              </a:ext>
            </a:extLst>
          </p:cNvPr>
          <p:cNvPicPr>
            <a:picLocks noChangeAspect="1"/>
          </p:cNvPicPr>
          <p:nvPr/>
        </p:nvPicPr>
        <p:blipFill>
          <a:blip r:embed="rId3"/>
          <a:stretch>
            <a:fillRect/>
          </a:stretch>
        </p:blipFill>
        <p:spPr>
          <a:xfrm>
            <a:off x="0" y="997125"/>
            <a:ext cx="9144000" cy="3794364"/>
          </a:xfrm>
          <a:prstGeom prst="rect">
            <a:avLst/>
          </a:prstGeom>
        </p:spPr>
      </p:pic>
    </p:spTree>
    <p:extLst>
      <p:ext uri="{BB962C8B-B14F-4D97-AF65-F5344CB8AC3E}">
        <p14:creationId xmlns:p14="http://schemas.microsoft.com/office/powerpoint/2010/main" val="1457286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FB7E79CF-13D4-C562-EDB5-9B47C21AFE99}"/>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A627CCC3-8AA4-3E3E-F1B3-F727D860251B}"/>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DFD Level 2 Order tracking</a:t>
            </a:r>
            <a:endParaRPr b="1" dirty="0">
              <a:solidFill>
                <a:schemeClr val="dk1"/>
              </a:solidFill>
            </a:endParaRPr>
          </a:p>
        </p:txBody>
      </p:sp>
      <p:pic>
        <p:nvPicPr>
          <p:cNvPr id="4" name="Picture 3">
            <a:extLst>
              <a:ext uri="{FF2B5EF4-FFF2-40B4-BE49-F238E27FC236}">
                <a16:creationId xmlns:a16="http://schemas.microsoft.com/office/drawing/2014/main" id="{C437CF22-2C19-261B-4D59-41D9EE37C3D1}"/>
              </a:ext>
            </a:extLst>
          </p:cNvPr>
          <p:cNvPicPr>
            <a:picLocks noChangeAspect="1"/>
          </p:cNvPicPr>
          <p:nvPr/>
        </p:nvPicPr>
        <p:blipFill>
          <a:blip r:embed="rId3"/>
          <a:stretch>
            <a:fillRect/>
          </a:stretch>
        </p:blipFill>
        <p:spPr>
          <a:xfrm>
            <a:off x="0" y="1180004"/>
            <a:ext cx="9144000" cy="3659045"/>
          </a:xfrm>
          <a:prstGeom prst="rect">
            <a:avLst/>
          </a:prstGeom>
        </p:spPr>
      </p:pic>
    </p:spTree>
    <p:extLst>
      <p:ext uri="{BB962C8B-B14F-4D97-AF65-F5344CB8AC3E}">
        <p14:creationId xmlns:p14="http://schemas.microsoft.com/office/powerpoint/2010/main" val="58570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9"/>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0"/>
              <a:t>Table of </a:t>
            </a:r>
            <a:r>
              <a:rPr lang="en" b="1"/>
              <a:t>contents</a:t>
            </a:r>
            <a:endParaRPr b="1"/>
          </a:p>
        </p:txBody>
      </p:sp>
      <p:sp>
        <p:nvSpPr>
          <p:cNvPr id="600" name="Google Shape;600;p29"/>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Proplem definition</a:t>
            </a:r>
            <a:endParaRPr dirty="0"/>
          </a:p>
        </p:txBody>
      </p:sp>
      <p:sp>
        <p:nvSpPr>
          <p:cNvPr id="603" name="Google Shape;603;p29"/>
          <p:cNvSpPr txBox="1">
            <a:spLocks noGrp="1"/>
          </p:cNvSpPr>
          <p:nvPr>
            <p:ph type="title" idx="4"/>
          </p:nvPr>
        </p:nvSpPr>
        <p:spPr>
          <a:xfrm>
            <a:off x="4718152"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604" name="Google Shape;604;p29"/>
          <p:cNvSpPr txBox="1">
            <a:spLocks noGrp="1"/>
          </p:cNvSpPr>
          <p:nvPr>
            <p:ph type="subTitle" idx="5"/>
          </p:nvPr>
        </p:nvSpPr>
        <p:spPr>
          <a:xfrm>
            <a:off x="4718155"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Our Solution</a:t>
            </a:r>
            <a:endParaRPr dirty="0"/>
          </a:p>
        </p:txBody>
      </p:sp>
      <p:sp>
        <p:nvSpPr>
          <p:cNvPr id="606" name="Google Shape;606;p29"/>
          <p:cNvSpPr txBox="1">
            <a:spLocks noGrp="1"/>
          </p:cNvSpPr>
          <p:nvPr>
            <p:ph type="title" idx="7"/>
          </p:nvPr>
        </p:nvSpPr>
        <p:spPr>
          <a:xfrm>
            <a:off x="920926" y="2417382"/>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03</a:t>
            </a:r>
            <a:endParaRPr dirty="0"/>
          </a:p>
        </p:txBody>
      </p:sp>
      <p:sp>
        <p:nvSpPr>
          <p:cNvPr id="607" name="Google Shape;607;p29"/>
          <p:cNvSpPr txBox="1">
            <a:spLocks noGrp="1"/>
          </p:cNvSpPr>
          <p:nvPr>
            <p:ph type="subTitle" idx="8"/>
          </p:nvPr>
        </p:nvSpPr>
        <p:spPr>
          <a:xfrm>
            <a:off x="920930" y="2824507"/>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System Details</a:t>
            </a:r>
            <a:endParaRPr dirty="0"/>
          </a:p>
        </p:txBody>
      </p:sp>
      <p:sp>
        <p:nvSpPr>
          <p:cNvPr id="609" name="Google Shape;609;p29"/>
          <p:cNvSpPr txBox="1">
            <a:spLocks noGrp="1"/>
          </p:cNvSpPr>
          <p:nvPr>
            <p:ph type="title" idx="13"/>
          </p:nvPr>
        </p:nvSpPr>
        <p:spPr>
          <a:xfrm>
            <a:off x="4718152" y="2417382"/>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04</a:t>
            </a:r>
            <a:endParaRPr dirty="0"/>
          </a:p>
        </p:txBody>
      </p:sp>
      <p:sp>
        <p:nvSpPr>
          <p:cNvPr id="610" name="Google Shape;610;p29"/>
          <p:cNvSpPr txBox="1">
            <a:spLocks noGrp="1"/>
          </p:cNvSpPr>
          <p:nvPr>
            <p:ph type="subTitle" idx="14"/>
          </p:nvPr>
        </p:nvSpPr>
        <p:spPr>
          <a:xfrm>
            <a:off x="4718155" y="2824507"/>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Prototype</a:t>
            </a:r>
            <a:endParaRPr dirty="0"/>
          </a:p>
        </p:txBody>
      </p:sp>
      <p:sp>
        <p:nvSpPr>
          <p:cNvPr id="612" name="Google Shape;612;p29"/>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4564756"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4564756" y="2485231"/>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67531" y="2485231"/>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9;p29">
            <a:extLst>
              <a:ext uri="{FF2B5EF4-FFF2-40B4-BE49-F238E27FC236}">
                <a16:creationId xmlns:a16="http://schemas.microsoft.com/office/drawing/2014/main" id="{7FD40075-3FCF-A920-DB48-28B4695EF602}"/>
              </a:ext>
            </a:extLst>
          </p:cNvPr>
          <p:cNvSpPr txBox="1">
            <a:spLocks/>
          </p:cNvSpPr>
          <p:nvPr/>
        </p:nvSpPr>
        <p:spPr>
          <a:xfrm>
            <a:off x="920927" y="3811823"/>
            <a:ext cx="6831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r>
              <a:rPr lang="en" dirty="0"/>
              <a:t>05</a:t>
            </a:r>
          </a:p>
        </p:txBody>
      </p:sp>
      <p:sp>
        <p:nvSpPr>
          <p:cNvPr id="3" name="Google Shape;614;p29">
            <a:extLst>
              <a:ext uri="{FF2B5EF4-FFF2-40B4-BE49-F238E27FC236}">
                <a16:creationId xmlns:a16="http://schemas.microsoft.com/office/drawing/2014/main" id="{CC24FEE7-31D5-7170-3179-6DC15682EB6E}"/>
              </a:ext>
            </a:extLst>
          </p:cNvPr>
          <p:cNvSpPr/>
          <p:nvPr/>
        </p:nvSpPr>
        <p:spPr>
          <a:xfrm flipH="1">
            <a:off x="767531" y="3879672"/>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10;p29">
            <a:extLst>
              <a:ext uri="{FF2B5EF4-FFF2-40B4-BE49-F238E27FC236}">
                <a16:creationId xmlns:a16="http://schemas.microsoft.com/office/drawing/2014/main" id="{B39AD701-6E59-2AE0-9015-CBC2EC0CFE84}"/>
              </a:ext>
            </a:extLst>
          </p:cNvPr>
          <p:cNvSpPr txBox="1">
            <a:spLocks/>
          </p:cNvSpPr>
          <p:nvPr/>
        </p:nvSpPr>
        <p:spPr>
          <a:xfrm>
            <a:off x="920926" y="4162446"/>
            <a:ext cx="3643800" cy="4425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buSzPts val="1100"/>
              <a:buFont typeface="Arial"/>
              <a:buNone/>
            </a:pPr>
            <a:r>
              <a:rPr lang="en-US" dirty="0"/>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61BAB990-5179-4151-A998-4381B4B9820E}"/>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D3F6EE04-FA4D-D9CE-7597-3B6B9F86F9B5}"/>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dk1"/>
                </a:solidFill>
              </a:rPr>
              <a:t>ERD</a:t>
            </a:r>
            <a:endParaRPr b="1" dirty="0">
              <a:solidFill>
                <a:schemeClr val="dk1"/>
              </a:solidFill>
            </a:endParaRPr>
          </a:p>
        </p:txBody>
      </p:sp>
      <p:pic>
        <p:nvPicPr>
          <p:cNvPr id="4" name="Picture 3">
            <a:extLst>
              <a:ext uri="{FF2B5EF4-FFF2-40B4-BE49-F238E27FC236}">
                <a16:creationId xmlns:a16="http://schemas.microsoft.com/office/drawing/2014/main" id="{B1828CE7-51BF-7C7C-CA1F-B28AC81FFA43}"/>
              </a:ext>
            </a:extLst>
          </p:cNvPr>
          <p:cNvPicPr>
            <a:picLocks noChangeAspect="1"/>
          </p:cNvPicPr>
          <p:nvPr/>
        </p:nvPicPr>
        <p:blipFill>
          <a:blip r:embed="rId3"/>
          <a:stretch>
            <a:fillRect/>
          </a:stretch>
        </p:blipFill>
        <p:spPr>
          <a:xfrm>
            <a:off x="0" y="997125"/>
            <a:ext cx="9144000" cy="3757004"/>
          </a:xfrm>
          <a:prstGeom prst="rect">
            <a:avLst/>
          </a:prstGeom>
        </p:spPr>
      </p:pic>
    </p:spTree>
    <p:extLst>
      <p:ext uri="{BB962C8B-B14F-4D97-AF65-F5344CB8AC3E}">
        <p14:creationId xmlns:p14="http://schemas.microsoft.com/office/powerpoint/2010/main" val="2947529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26A7465B-F079-8B00-A098-C0E8DA844C96}"/>
            </a:ext>
          </a:extLst>
        </p:cNvPr>
        <p:cNvGrpSpPr/>
        <p:nvPr/>
      </p:nvGrpSpPr>
      <p:grpSpPr>
        <a:xfrm>
          <a:off x="0" y="0"/>
          <a:ext cx="0" cy="0"/>
          <a:chOff x="0" y="0"/>
          <a:chExt cx="0" cy="0"/>
        </a:xfrm>
      </p:grpSpPr>
      <p:grpSp>
        <p:nvGrpSpPr>
          <p:cNvPr id="620" name="Google Shape;620;p30">
            <a:extLst>
              <a:ext uri="{FF2B5EF4-FFF2-40B4-BE49-F238E27FC236}">
                <a16:creationId xmlns:a16="http://schemas.microsoft.com/office/drawing/2014/main" id="{ECD6A36C-CFB5-70EE-BC69-C1F83FB2A4BF}"/>
              </a:ext>
            </a:extLst>
          </p:cNvPr>
          <p:cNvGrpSpPr/>
          <p:nvPr/>
        </p:nvGrpSpPr>
        <p:grpSpPr>
          <a:xfrm>
            <a:off x="710321" y="368238"/>
            <a:ext cx="7920460" cy="4407033"/>
            <a:chOff x="710321" y="368238"/>
            <a:chExt cx="7920460" cy="4407033"/>
          </a:xfrm>
        </p:grpSpPr>
        <p:sp>
          <p:nvSpPr>
            <p:cNvPr id="621" name="Google Shape;621;p30">
              <a:extLst>
                <a:ext uri="{FF2B5EF4-FFF2-40B4-BE49-F238E27FC236}">
                  <a16:creationId xmlns:a16="http://schemas.microsoft.com/office/drawing/2014/main" id="{80959BF8-0588-B0B3-40F3-6AB7DD908FF7}"/>
                </a:ext>
              </a:extLst>
            </p:cNvPr>
            <p:cNvSpPr/>
            <p:nvPr/>
          </p:nvSpPr>
          <p:spPr>
            <a:xfrm flipH="1">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a:extLst>
                <a:ext uri="{FF2B5EF4-FFF2-40B4-BE49-F238E27FC236}">
                  <a16:creationId xmlns:a16="http://schemas.microsoft.com/office/drawing/2014/main" id="{9DF3FECF-7B0A-FEFF-2E88-7910397EEA5C}"/>
                </a:ext>
              </a:extLst>
            </p:cNvPr>
            <p:cNvSpPr/>
            <p:nvPr/>
          </p:nvSpPr>
          <p:spPr>
            <a:xfrm rot="10800000">
              <a:off x="710321"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0">
            <a:extLst>
              <a:ext uri="{FF2B5EF4-FFF2-40B4-BE49-F238E27FC236}">
                <a16:creationId xmlns:a16="http://schemas.microsoft.com/office/drawing/2014/main" id="{C8426E2A-29CA-D18A-6547-174911318026}"/>
              </a:ext>
            </a:extLst>
          </p:cNvPr>
          <p:cNvSpPr txBox="1">
            <a:spLocks noGrp="1"/>
          </p:cNvSpPr>
          <p:nvPr>
            <p:ph type="title"/>
          </p:nvPr>
        </p:nvSpPr>
        <p:spPr>
          <a:xfrm>
            <a:off x="4305015" y="2009367"/>
            <a:ext cx="3602100" cy="144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b="0" dirty="0">
                <a:solidFill>
                  <a:schemeClr val="lt1"/>
                </a:solidFill>
              </a:rPr>
              <a:t>Prototype</a:t>
            </a:r>
            <a:endParaRPr dirty="0">
              <a:solidFill>
                <a:schemeClr val="accent1"/>
              </a:solidFill>
            </a:endParaRPr>
          </a:p>
        </p:txBody>
      </p:sp>
      <p:sp>
        <p:nvSpPr>
          <p:cNvPr id="624" name="Google Shape;624;p30">
            <a:extLst>
              <a:ext uri="{FF2B5EF4-FFF2-40B4-BE49-F238E27FC236}">
                <a16:creationId xmlns:a16="http://schemas.microsoft.com/office/drawing/2014/main" id="{B1CDD475-B6DC-FF9A-E819-753297C23B24}"/>
              </a:ext>
            </a:extLst>
          </p:cNvPr>
          <p:cNvSpPr txBox="1">
            <a:spLocks noGrp="1"/>
          </p:cNvSpPr>
          <p:nvPr>
            <p:ph type="title" idx="2"/>
          </p:nvPr>
        </p:nvSpPr>
        <p:spPr>
          <a:xfrm>
            <a:off x="6526095" y="1009867"/>
            <a:ext cx="1380620" cy="974100"/>
          </a:xfrm>
          <a:prstGeom prst="rect">
            <a:avLst/>
          </a:prstGeom>
        </p:spPr>
        <p:txBody>
          <a:bodyPr spcFirstLastPara="1" wrap="square" lIns="91425" tIns="91425" rIns="91425" bIns="0" anchor="b" anchorCtr="0">
            <a:noAutofit/>
          </a:bodyPr>
          <a:lstStyle/>
          <a:p>
            <a:pPr marL="0" lvl="0" indent="0" algn="r" rtl="0">
              <a:spcBef>
                <a:spcPts val="0"/>
              </a:spcBef>
              <a:spcAft>
                <a:spcPts val="0"/>
              </a:spcAft>
              <a:buNone/>
            </a:pPr>
            <a:r>
              <a:rPr lang="en" b="1" dirty="0"/>
              <a:t>04</a:t>
            </a:r>
            <a:endParaRPr b="1" dirty="0"/>
          </a:p>
        </p:txBody>
      </p:sp>
      <p:sp>
        <p:nvSpPr>
          <p:cNvPr id="625" name="Google Shape;625;p30">
            <a:extLst>
              <a:ext uri="{FF2B5EF4-FFF2-40B4-BE49-F238E27FC236}">
                <a16:creationId xmlns:a16="http://schemas.microsoft.com/office/drawing/2014/main" id="{230DA2AA-A04E-C109-FC67-C72F4F6F6E11}"/>
              </a:ext>
            </a:extLst>
          </p:cNvPr>
          <p:cNvSpPr txBox="1">
            <a:spLocks noGrp="1"/>
          </p:cNvSpPr>
          <p:nvPr>
            <p:ph type="subTitle" idx="1"/>
          </p:nvPr>
        </p:nvSpPr>
        <p:spPr>
          <a:xfrm>
            <a:off x="5419915" y="3493692"/>
            <a:ext cx="2486700" cy="705600"/>
          </a:xfrm>
          <a:prstGeom prst="rect">
            <a:avLst/>
          </a:prstGeom>
        </p:spPr>
        <p:txBody>
          <a:bodyPr spcFirstLastPara="1" wrap="square" lIns="91425" tIns="91425" rIns="91425" bIns="0" anchor="t" anchorCtr="0">
            <a:noAutofit/>
          </a:bodyPr>
          <a:lstStyle/>
          <a:p>
            <a:pPr marL="0" lvl="0" indent="0" algn="r" rtl="0">
              <a:spcBef>
                <a:spcPts val="0"/>
              </a:spcBef>
              <a:spcAft>
                <a:spcPts val="1600"/>
              </a:spcAft>
              <a:buClr>
                <a:schemeClr val="dk1"/>
              </a:buClr>
              <a:buSzPts val="1100"/>
              <a:buFont typeface="Arial"/>
              <a:buNone/>
            </a:pPr>
            <a:r>
              <a:rPr lang="en-US" dirty="0"/>
              <a:t>How our app working</a:t>
            </a:r>
            <a:endParaRPr dirty="0"/>
          </a:p>
        </p:txBody>
      </p:sp>
      <p:grpSp>
        <p:nvGrpSpPr>
          <p:cNvPr id="626" name="Google Shape;626;p30">
            <a:extLst>
              <a:ext uri="{FF2B5EF4-FFF2-40B4-BE49-F238E27FC236}">
                <a16:creationId xmlns:a16="http://schemas.microsoft.com/office/drawing/2014/main" id="{49CC452B-59B8-08B7-4CFD-6066697ADCA6}"/>
              </a:ext>
            </a:extLst>
          </p:cNvPr>
          <p:cNvGrpSpPr/>
          <p:nvPr/>
        </p:nvGrpSpPr>
        <p:grpSpPr>
          <a:xfrm>
            <a:off x="1254948" y="829025"/>
            <a:ext cx="2561448" cy="2522537"/>
            <a:chOff x="1254948" y="829025"/>
            <a:chExt cx="2561448" cy="2522537"/>
          </a:xfrm>
        </p:grpSpPr>
        <p:grpSp>
          <p:nvGrpSpPr>
            <p:cNvPr id="627" name="Google Shape;627;p30">
              <a:extLst>
                <a:ext uri="{FF2B5EF4-FFF2-40B4-BE49-F238E27FC236}">
                  <a16:creationId xmlns:a16="http://schemas.microsoft.com/office/drawing/2014/main" id="{088CE474-EB72-6F0F-6AB1-D59DB5C2747C}"/>
                </a:ext>
              </a:extLst>
            </p:cNvPr>
            <p:cNvGrpSpPr/>
            <p:nvPr/>
          </p:nvGrpSpPr>
          <p:grpSpPr>
            <a:xfrm flipH="1">
              <a:off x="1254948" y="3018091"/>
              <a:ext cx="882533" cy="333471"/>
              <a:chOff x="3551575" y="3215125"/>
              <a:chExt cx="389450" cy="147150"/>
            </a:xfrm>
          </p:grpSpPr>
          <p:sp>
            <p:nvSpPr>
              <p:cNvPr id="628" name="Google Shape;628;p30">
                <a:extLst>
                  <a:ext uri="{FF2B5EF4-FFF2-40B4-BE49-F238E27FC236}">
                    <a16:creationId xmlns:a16="http://schemas.microsoft.com/office/drawing/2014/main" id="{59AB4A9D-46DC-1810-39E8-6F3EEF83DC8E}"/>
                  </a:ext>
                </a:extLst>
              </p:cNvPr>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a:extLst>
                  <a:ext uri="{FF2B5EF4-FFF2-40B4-BE49-F238E27FC236}">
                    <a16:creationId xmlns:a16="http://schemas.microsoft.com/office/drawing/2014/main" id="{024D78C6-04B9-5FFC-9BFF-F4E33FB9D441}"/>
                  </a:ext>
                </a:extLst>
              </p:cNvPr>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a:extLst>
                  <a:ext uri="{FF2B5EF4-FFF2-40B4-BE49-F238E27FC236}">
                    <a16:creationId xmlns:a16="http://schemas.microsoft.com/office/drawing/2014/main" id="{23C9AEA7-1FC9-386C-7422-5531285CF719}"/>
                  </a:ext>
                </a:extLst>
              </p:cNvPr>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a:extLst>
                  <a:ext uri="{FF2B5EF4-FFF2-40B4-BE49-F238E27FC236}">
                    <a16:creationId xmlns:a16="http://schemas.microsoft.com/office/drawing/2014/main" id="{76B20A09-1D65-F2F3-2304-548620ABA56D}"/>
                  </a:ext>
                </a:extLst>
              </p:cNvPr>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a:extLst>
                  <a:ext uri="{FF2B5EF4-FFF2-40B4-BE49-F238E27FC236}">
                    <a16:creationId xmlns:a16="http://schemas.microsoft.com/office/drawing/2014/main" id="{E9D10C33-2438-2D2B-FCB9-0A27D6A5DCB5}"/>
                  </a:ext>
                </a:extLst>
              </p:cNvPr>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a:extLst>
                  <a:ext uri="{FF2B5EF4-FFF2-40B4-BE49-F238E27FC236}">
                    <a16:creationId xmlns:a16="http://schemas.microsoft.com/office/drawing/2014/main" id="{E299BE93-C6CA-E6E9-CD54-FD4089642774}"/>
                  </a:ext>
                </a:extLst>
              </p:cNvPr>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a:extLst>
                  <a:ext uri="{FF2B5EF4-FFF2-40B4-BE49-F238E27FC236}">
                    <a16:creationId xmlns:a16="http://schemas.microsoft.com/office/drawing/2014/main" id="{E4F1F8EE-2827-6352-C982-C6BB6F0153F7}"/>
                  </a:ext>
                </a:extLst>
              </p:cNvPr>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a:extLst>
                  <a:ext uri="{FF2B5EF4-FFF2-40B4-BE49-F238E27FC236}">
                    <a16:creationId xmlns:a16="http://schemas.microsoft.com/office/drawing/2014/main" id="{C4A0990F-9FE6-0FED-E477-8A27F3790B55}"/>
                  </a:ext>
                </a:extLst>
              </p:cNvPr>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a:extLst>
                  <a:ext uri="{FF2B5EF4-FFF2-40B4-BE49-F238E27FC236}">
                    <a16:creationId xmlns:a16="http://schemas.microsoft.com/office/drawing/2014/main" id="{0DA64FAE-33AF-8026-279F-C34FE876F9A0}"/>
                  </a:ext>
                </a:extLst>
              </p:cNvPr>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a:extLst>
                  <a:ext uri="{FF2B5EF4-FFF2-40B4-BE49-F238E27FC236}">
                    <a16:creationId xmlns:a16="http://schemas.microsoft.com/office/drawing/2014/main" id="{B672932C-15A3-06F5-50EF-BA318DC680E4}"/>
                  </a:ext>
                </a:extLst>
              </p:cNvPr>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a:extLst>
                  <a:ext uri="{FF2B5EF4-FFF2-40B4-BE49-F238E27FC236}">
                    <a16:creationId xmlns:a16="http://schemas.microsoft.com/office/drawing/2014/main" id="{5679F027-23A4-41E6-6D3C-7EAB359FAA7B}"/>
                  </a:ext>
                </a:extLst>
              </p:cNvPr>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a:extLst>
                  <a:ext uri="{FF2B5EF4-FFF2-40B4-BE49-F238E27FC236}">
                    <a16:creationId xmlns:a16="http://schemas.microsoft.com/office/drawing/2014/main" id="{A627F89E-09A8-AAE1-19E8-611863DA0607}"/>
                  </a:ext>
                </a:extLst>
              </p:cNvPr>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a:extLst>
                  <a:ext uri="{FF2B5EF4-FFF2-40B4-BE49-F238E27FC236}">
                    <a16:creationId xmlns:a16="http://schemas.microsoft.com/office/drawing/2014/main" id="{F7656D81-A749-4B92-E936-11C2BDBBD07B}"/>
                  </a:ext>
                </a:extLst>
              </p:cNvPr>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a:extLst>
                  <a:ext uri="{FF2B5EF4-FFF2-40B4-BE49-F238E27FC236}">
                    <a16:creationId xmlns:a16="http://schemas.microsoft.com/office/drawing/2014/main" id="{81EC3FDE-653D-AF18-7D0F-C49E9C7A6699}"/>
                  </a:ext>
                </a:extLst>
              </p:cNvPr>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a:extLst>
                  <a:ext uri="{FF2B5EF4-FFF2-40B4-BE49-F238E27FC236}">
                    <a16:creationId xmlns:a16="http://schemas.microsoft.com/office/drawing/2014/main" id="{F16EF499-6BE9-2E86-C346-A88F2279DB07}"/>
                  </a:ext>
                </a:extLst>
              </p:cNvPr>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a:extLst>
                  <a:ext uri="{FF2B5EF4-FFF2-40B4-BE49-F238E27FC236}">
                    <a16:creationId xmlns:a16="http://schemas.microsoft.com/office/drawing/2014/main" id="{1B7294FF-F323-27B6-639F-DC52440A6AD8}"/>
                  </a:ext>
                </a:extLst>
              </p:cNvPr>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a:extLst>
                  <a:ext uri="{FF2B5EF4-FFF2-40B4-BE49-F238E27FC236}">
                    <a16:creationId xmlns:a16="http://schemas.microsoft.com/office/drawing/2014/main" id="{3C9C28BB-5CF3-4F87-C271-7B4C7FAEE3FB}"/>
                  </a:ext>
                </a:extLst>
              </p:cNvPr>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a:extLst>
                  <a:ext uri="{FF2B5EF4-FFF2-40B4-BE49-F238E27FC236}">
                    <a16:creationId xmlns:a16="http://schemas.microsoft.com/office/drawing/2014/main" id="{70D364B2-FA1C-FC69-29E4-B941EC27DC2C}"/>
                  </a:ext>
                </a:extLst>
              </p:cNvPr>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extLst>
                  <a:ext uri="{FF2B5EF4-FFF2-40B4-BE49-F238E27FC236}">
                    <a16:creationId xmlns:a16="http://schemas.microsoft.com/office/drawing/2014/main" id="{A19031C4-7F92-BC84-B9C4-E9D71C7866CF}"/>
                  </a:ext>
                </a:extLst>
              </p:cNvPr>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extLst>
                  <a:ext uri="{FF2B5EF4-FFF2-40B4-BE49-F238E27FC236}">
                    <a16:creationId xmlns:a16="http://schemas.microsoft.com/office/drawing/2014/main" id="{BF02822D-1E48-B1D1-3A2A-037DE7D3CC07}"/>
                  </a:ext>
                </a:extLst>
              </p:cNvPr>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extLst>
                  <a:ext uri="{FF2B5EF4-FFF2-40B4-BE49-F238E27FC236}">
                    <a16:creationId xmlns:a16="http://schemas.microsoft.com/office/drawing/2014/main" id="{692EBFFB-00B4-5DD5-A30A-2B7EF46BF9FE}"/>
                  </a:ext>
                </a:extLst>
              </p:cNvPr>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a:extLst>
                  <a:ext uri="{FF2B5EF4-FFF2-40B4-BE49-F238E27FC236}">
                    <a16:creationId xmlns:a16="http://schemas.microsoft.com/office/drawing/2014/main" id="{838F9DBE-7B65-E7AB-2A5F-6C4C61D935F9}"/>
                  </a:ext>
                </a:extLst>
              </p:cNvPr>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30">
              <a:extLst>
                <a:ext uri="{FF2B5EF4-FFF2-40B4-BE49-F238E27FC236}">
                  <a16:creationId xmlns:a16="http://schemas.microsoft.com/office/drawing/2014/main" id="{0F7511C7-CEEC-3E01-F895-0D9B199A0667}"/>
                </a:ext>
              </a:extLst>
            </p:cNvPr>
            <p:cNvGrpSpPr/>
            <p:nvPr/>
          </p:nvGrpSpPr>
          <p:grpSpPr>
            <a:xfrm flipH="1">
              <a:off x="3094297" y="829025"/>
              <a:ext cx="722099" cy="407700"/>
              <a:chOff x="1211425" y="918075"/>
              <a:chExt cx="722099" cy="407700"/>
            </a:xfrm>
          </p:grpSpPr>
          <p:sp>
            <p:nvSpPr>
              <p:cNvPr id="651" name="Google Shape;651;p30">
                <a:extLst>
                  <a:ext uri="{FF2B5EF4-FFF2-40B4-BE49-F238E27FC236}">
                    <a16:creationId xmlns:a16="http://schemas.microsoft.com/office/drawing/2014/main" id="{2E97BFC7-67BB-FCF2-2443-50DAE2326320}"/>
                  </a:ext>
                </a:extLst>
              </p:cNvPr>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a:extLst>
                  <a:ext uri="{FF2B5EF4-FFF2-40B4-BE49-F238E27FC236}">
                    <a16:creationId xmlns:a16="http://schemas.microsoft.com/office/drawing/2014/main" id="{EE956C47-5024-98E6-0076-A5875279001E}"/>
                  </a:ext>
                </a:extLst>
              </p:cNvPr>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a:extLst>
                  <a:ext uri="{FF2B5EF4-FFF2-40B4-BE49-F238E27FC236}">
                    <a16:creationId xmlns:a16="http://schemas.microsoft.com/office/drawing/2014/main" id="{3DEF45C2-4E6C-9304-9850-9E1FB491B768}"/>
                  </a:ext>
                </a:extLst>
              </p:cNvPr>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a:extLst>
                  <a:ext uri="{FF2B5EF4-FFF2-40B4-BE49-F238E27FC236}">
                    <a16:creationId xmlns:a16="http://schemas.microsoft.com/office/drawing/2014/main" id="{BCDE46A5-BE53-335F-1540-5150A5F7040E}"/>
                  </a:ext>
                </a:extLst>
              </p:cNvPr>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a:extLst>
                  <a:ext uri="{FF2B5EF4-FFF2-40B4-BE49-F238E27FC236}">
                    <a16:creationId xmlns:a16="http://schemas.microsoft.com/office/drawing/2014/main" id="{8A2D1009-3443-190F-796B-5B80C4FD5D3E}"/>
                  </a:ext>
                </a:extLst>
              </p:cNvPr>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a:extLst>
                  <a:ext uri="{FF2B5EF4-FFF2-40B4-BE49-F238E27FC236}">
                    <a16:creationId xmlns:a16="http://schemas.microsoft.com/office/drawing/2014/main" id="{ADFC108C-6D69-C0CE-65B0-5F64927F1F14}"/>
                  </a:ext>
                </a:extLst>
              </p:cNvPr>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a:extLst>
                  <a:ext uri="{FF2B5EF4-FFF2-40B4-BE49-F238E27FC236}">
                    <a16:creationId xmlns:a16="http://schemas.microsoft.com/office/drawing/2014/main" id="{44E09AB6-1D49-22CD-4A77-006D8B9F765B}"/>
                  </a:ext>
                </a:extLst>
              </p:cNvPr>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a:extLst>
                  <a:ext uri="{FF2B5EF4-FFF2-40B4-BE49-F238E27FC236}">
                    <a16:creationId xmlns:a16="http://schemas.microsoft.com/office/drawing/2014/main" id="{2A4161A3-9B92-FA0E-87D4-43E1F2DF5DD8}"/>
                  </a:ext>
                </a:extLst>
              </p:cNvPr>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a:extLst>
                  <a:ext uri="{FF2B5EF4-FFF2-40B4-BE49-F238E27FC236}">
                    <a16:creationId xmlns:a16="http://schemas.microsoft.com/office/drawing/2014/main" id="{7334AF63-3AC6-3E44-39C4-34D2171E8CF2}"/>
                  </a:ext>
                </a:extLst>
              </p:cNvPr>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a:extLst>
                  <a:ext uri="{FF2B5EF4-FFF2-40B4-BE49-F238E27FC236}">
                    <a16:creationId xmlns:a16="http://schemas.microsoft.com/office/drawing/2014/main" id="{F455B9D4-79A8-3383-A1C2-E0C243D1F62F}"/>
                  </a:ext>
                </a:extLst>
              </p:cNvPr>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a:extLst>
                  <a:ext uri="{FF2B5EF4-FFF2-40B4-BE49-F238E27FC236}">
                    <a16:creationId xmlns:a16="http://schemas.microsoft.com/office/drawing/2014/main" id="{0044A5A4-DD6B-9BC9-2401-13D523C5AC2D}"/>
                  </a:ext>
                </a:extLst>
              </p:cNvPr>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a:extLst>
                  <a:ext uri="{FF2B5EF4-FFF2-40B4-BE49-F238E27FC236}">
                    <a16:creationId xmlns:a16="http://schemas.microsoft.com/office/drawing/2014/main" id="{93348CE6-1587-4BBA-CBFD-9BD096366116}"/>
                  </a:ext>
                </a:extLst>
              </p:cNvPr>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a:extLst>
                  <a:ext uri="{FF2B5EF4-FFF2-40B4-BE49-F238E27FC236}">
                    <a16:creationId xmlns:a16="http://schemas.microsoft.com/office/drawing/2014/main" id="{4024D6F1-C29B-1FA2-1F10-FCFF38E2A3C4}"/>
                  </a:ext>
                </a:extLst>
              </p:cNvPr>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a:extLst>
                  <a:ext uri="{FF2B5EF4-FFF2-40B4-BE49-F238E27FC236}">
                    <a16:creationId xmlns:a16="http://schemas.microsoft.com/office/drawing/2014/main" id="{D5978E51-ADB9-A5BE-322B-AA5B24F7F7AF}"/>
                  </a:ext>
                </a:extLst>
              </p:cNvPr>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a:extLst>
                  <a:ext uri="{FF2B5EF4-FFF2-40B4-BE49-F238E27FC236}">
                    <a16:creationId xmlns:a16="http://schemas.microsoft.com/office/drawing/2014/main" id="{6B65C84A-DA8C-D7DA-66BC-E54B4959299C}"/>
                  </a:ext>
                </a:extLst>
              </p:cNvPr>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a:extLst>
                  <a:ext uri="{FF2B5EF4-FFF2-40B4-BE49-F238E27FC236}">
                    <a16:creationId xmlns:a16="http://schemas.microsoft.com/office/drawing/2014/main" id="{33C53BF4-242E-60E0-6519-A284F9F74557}"/>
                  </a:ext>
                </a:extLst>
              </p:cNvPr>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a:extLst>
                  <a:ext uri="{FF2B5EF4-FFF2-40B4-BE49-F238E27FC236}">
                    <a16:creationId xmlns:a16="http://schemas.microsoft.com/office/drawing/2014/main" id="{195BADB2-F2B8-CC79-2429-C1B27D43DB04}"/>
                  </a:ext>
                </a:extLst>
              </p:cNvPr>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a:extLst>
                  <a:ext uri="{FF2B5EF4-FFF2-40B4-BE49-F238E27FC236}">
                    <a16:creationId xmlns:a16="http://schemas.microsoft.com/office/drawing/2014/main" id="{043844F5-EC48-23C4-89F3-8272F09EB988}"/>
                  </a:ext>
                </a:extLst>
              </p:cNvPr>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0">
            <a:extLst>
              <a:ext uri="{FF2B5EF4-FFF2-40B4-BE49-F238E27FC236}">
                <a16:creationId xmlns:a16="http://schemas.microsoft.com/office/drawing/2014/main" id="{D6B7FFB4-83FE-249E-7BB5-D68085FBCB68}"/>
              </a:ext>
            </a:extLst>
          </p:cNvPr>
          <p:cNvGrpSpPr/>
          <p:nvPr/>
        </p:nvGrpSpPr>
        <p:grpSpPr>
          <a:xfrm>
            <a:off x="685904" y="-2339247"/>
            <a:ext cx="6632641" cy="10060256"/>
            <a:chOff x="685904" y="-2339247"/>
            <a:chExt cx="6632641" cy="10060256"/>
          </a:xfrm>
        </p:grpSpPr>
        <p:grpSp>
          <p:nvGrpSpPr>
            <p:cNvPr id="670" name="Google Shape;670;p30">
              <a:extLst>
                <a:ext uri="{FF2B5EF4-FFF2-40B4-BE49-F238E27FC236}">
                  <a16:creationId xmlns:a16="http://schemas.microsoft.com/office/drawing/2014/main" id="{C82EF9D9-3B29-376E-7232-00F6A46D7874}"/>
                </a:ext>
              </a:extLst>
            </p:cNvPr>
            <p:cNvGrpSpPr/>
            <p:nvPr/>
          </p:nvGrpSpPr>
          <p:grpSpPr>
            <a:xfrm rot="-5400000">
              <a:off x="1527805" y="-2612093"/>
              <a:ext cx="4530594" cy="5076286"/>
              <a:chOff x="4826000" y="4400753"/>
              <a:chExt cx="4530594" cy="5076286"/>
            </a:xfrm>
          </p:grpSpPr>
          <p:sp>
            <p:nvSpPr>
              <p:cNvPr id="671" name="Google Shape;671;p30">
                <a:extLst>
                  <a:ext uri="{FF2B5EF4-FFF2-40B4-BE49-F238E27FC236}">
                    <a16:creationId xmlns:a16="http://schemas.microsoft.com/office/drawing/2014/main" id="{10F0FA0A-1C48-BA63-9383-E8E37964ECD0}"/>
                  </a:ext>
                </a:extLst>
              </p:cNvPr>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a:extLst>
                  <a:ext uri="{FF2B5EF4-FFF2-40B4-BE49-F238E27FC236}">
                    <a16:creationId xmlns:a16="http://schemas.microsoft.com/office/drawing/2014/main" id="{407DEBDF-14B9-38FE-2A2B-5891568E4746}"/>
                  </a:ext>
                </a:extLst>
              </p:cNvPr>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0">
              <a:extLst>
                <a:ext uri="{FF2B5EF4-FFF2-40B4-BE49-F238E27FC236}">
                  <a16:creationId xmlns:a16="http://schemas.microsoft.com/office/drawing/2014/main" id="{8F6F575D-C9AC-78DB-15C2-8C3788E04BE5}"/>
                </a:ext>
              </a:extLst>
            </p:cNvPr>
            <p:cNvGrpSpPr/>
            <p:nvPr/>
          </p:nvGrpSpPr>
          <p:grpSpPr>
            <a:xfrm rot="-2006149" flipH="1">
              <a:off x="4571687" y="-1036201"/>
              <a:ext cx="2324989" cy="2229599"/>
              <a:chOff x="5165475" y="-713653"/>
              <a:chExt cx="2324999" cy="2229609"/>
            </a:xfrm>
          </p:grpSpPr>
          <p:sp>
            <p:nvSpPr>
              <p:cNvPr id="674" name="Google Shape;674;p30">
                <a:extLst>
                  <a:ext uri="{FF2B5EF4-FFF2-40B4-BE49-F238E27FC236}">
                    <a16:creationId xmlns:a16="http://schemas.microsoft.com/office/drawing/2014/main" id="{C7594509-F1E2-8A3C-D764-76A79E8D6A7E}"/>
                  </a:ext>
                </a:extLst>
              </p:cNvPr>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a:extLst>
                  <a:ext uri="{FF2B5EF4-FFF2-40B4-BE49-F238E27FC236}">
                    <a16:creationId xmlns:a16="http://schemas.microsoft.com/office/drawing/2014/main" id="{B4F3176B-337B-A653-DDA3-5C2612ECC1DA}"/>
                  </a:ext>
                </a:extLst>
              </p:cNvPr>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0">
              <a:extLst>
                <a:ext uri="{FF2B5EF4-FFF2-40B4-BE49-F238E27FC236}">
                  <a16:creationId xmlns:a16="http://schemas.microsoft.com/office/drawing/2014/main" id="{D31CAE1E-6E93-5F9A-4F2F-93F74F25AD3B}"/>
                </a:ext>
              </a:extLst>
            </p:cNvPr>
            <p:cNvGrpSpPr/>
            <p:nvPr/>
          </p:nvGrpSpPr>
          <p:grpSpPr>
            <a:xfrm rot="490164" flipH="1">
              <a:off x="911290" y="4092424"/>
              <a:ext cx="3324918" cy="3409649"/>
              <a:chOff x="7159200" y="2117361"/>
              <a:chExt cx="2271501" cy="2329387"/>
            </a:xfrm>
          </p:grpSpPr>
          <p:sp>
            <p:nvSpPr>
              <p:cNvPr id="677" name="Google Shape;677;p30">
                <a:extLst>
                  <a:ext uri="{FF2B5EF4-FFF2-40B4-BE49-F238E27FC236}">
                    <a16:creationId xmlns:a16="http://schemas.microsoft.com/office/drawing/2014/main" id="{47C8EA75-C6B5-D150-EB14-1966B23CB631}"/>
                  </a:ext>
                </a:extLst>
              </p:cNvPr>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a:extLst>
                  <a:ext uri="{FF2B5EF4-FFF2-40B4-BE49-F238E27FC236}">
                    <a16:creationId xmlns:a16="http://schemas.microsoft.com/office/drawing/2014/main" id="{C4EBD834-1C8F-2E7C-1569-D6B2680C8FA5}"/>
                  </a:ext>
                </a:extLst>
              </p:cNvPr>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a:extLst>
                  <a:ext uri="{FF2B5EF4-FFF2-40B4-BE49-F238E27FC236}">
                    <a16:creationId xmlns:a16="http://schemas.microsoft.com/office/drawing/2014/main" id="{5F2784C0-987C-E261-6277-70EA453E8297}"/>
                  </a:ext>
                </a:extLst>
              </p:cNvPr>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78061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3C96C42B-42E0-B2BF-7B7B-88EEE4A0FB0B}"/>
            </a:ext>
          </a:extLst>
        </p:cNvPr>
        <p:cNvGrpSpPr/>
        <p:nvPr/>
      </p:nvGrpSpPr>
      <p:grpSpPr>
        <a:xfrm>
          <a:off x="0" y="0"/>
          <a:ext cx="0" cy="0"/>
          <a:chOff x="0" y="0"/>
          <a:chExt cx="0" cy="0"/>
        </a:xfrm>
      </p:grpSpPr>
    </p:spTree>
    <p:extLst>
      <p:ext uri="{BB962C8B-B14F-4D97-AF65-F5344CB8AC3E}">
        <p14:creationId xmlns:p14="http://schemas.microsoft.com/office/powerpoint/2010/main" val="2877775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60916238-F629-5C53-6EFD-B98CF63C6AA9}"/>
            </a:ext>
          </a:extLst>
        </p:cNvPr>
        <p:cNvGrpSpPr/>
        <p:nvPr/>
      </p:nvGrpSpPr>
      <p:grpSpPr>
        <a:xfrm>
          <a:off x="0" y="0"/>
          <a:ext cx="0" cy="0"/>
          <a:chOff x="0" y="0"/>
          <a:chExt cx="0" cy="0"/>
        </a:xfrm>
      </p:grpSpPr>
      <p:grpSp>
        <p:nvGrpSpPr>
          <p:cNvPr id="620" name="Google Shape;620;p30">
            <a:extLst>
              <a:ext uri="{FF2B5EF4-FFF2-40B4-BE49-F238E27FC236}">
                <a16:creationId xmlns:a16="http://schemas.microsoft.com/office/drawing/2014/main" id="{5A4BA653-103A-1C02-DD8B-E4DF9D412161}"/>
              </a:ext>
            </a:extLst>
          </p:cNvPr>
          <p:cNvGrpSpPr/>
          <p:nvPr/>
        </p:nvGrpSpPr>
        <p:grpSpPr>
          <a:xfrm>
            <a:off x="710321" y="368238"/>
            <a:ext cx="7920460" cy="4407033"/>
            <a:chOff x="710321" y="368238"/>
            <a:chExt cx="7920460" cy="4407033"/>
          </a:xfrm>
        </p:grpSpPr>
        <p:sp>
          <p:nvSpPr>
            <p:cNvPr id="621" name="Google Shape;621;p30">
              <a:extLst>
                <a:ext uri="{FF2B5EF4-FFF2-40B4-BE49-F238E27FC236}">
                  <a16:creationId xmlns:a16="http://schemas.microsoft.com/office/drawing/2014/main" id="{825843E2-F87E-F9DB-2A1D-37F9905AB391}"/>
                </a:ext>
              </a:extLst>
            </p:cNvPr>
            <p:cNvSpPr/>
            <p:nvPr/>
          </p:nvSpPr>
          <p:spPr>
            <a:xfrm flipH="1">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a:extLst>
                <a:ext uri="{FF2B5EF4-FFF2-40B4-BE49-F238E27FC236}">
                  <a16:creationId xmlns:a16="http://schemas.microsoft.com/office/drawing/2014/main" id="{63576135-F7BF-B8C1-DA3F-DFD344A8229E}"/>
                </a:ext>
              </a:extLst>
            </p:cNvPr>
            <p:cNvSpPr/>
            <p:nvPr/>
          </p:nvSpPr>
          <p:spPr>
            <a:xfrm rot="10800000">
              <a:off x="710321"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0">
            <a:extLst>
              <a:ext uri="{FF2B5EF4-FFF2-40B4-BE49-F238E27FC236}">
                <a16:creationId xmlns:a16="http://schemas.microsoft.com/office/drawing/2014/main" id="{1EFBA913-176F-390A-59A8-B5EF72E2E397}"/>
              </a:ext>
            </a:extLst>
          </p:cNvPr>
          <p:cNvSpPr txBox="1">
            <a:spLocks noGrp="1"/>
          </p:cNvSpPr>
          <p:nvPr>
            <p:ph type="title"/>
          </p:nvPr>
        </p:nvSpPr>
        <p:spPr>
          <a:xfrm>
            <a:off x="4305015" y="2009367"/>
            <a:ext cx="3602100" cy="144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b="0" dirty="0">
                <a:solidFill>
                  <a:schemeClr val="lt1"/>
                </a:solidFill>
              </a:rPr>
              <a:t>Conclusion</a:t>
            </a:r>
            <a:endParaRPr dirty="0">
              <a:solidFill>
                <a:schemeClr val="accent1"/>
              </a:solidFill>
            </a:endParaRPr>
          </a:p>
        </p:txBody>
      </p:sp>
      <p:sp>
        <p:nvSpPr>
          <p:cNvPr id="624" name="Google Shape;624;p30">
            <a:extLst>
              <a:ext uri="{FF2B5EF4-FFF2-40B4-BE49-F238E27FC236}">
                <a16:creationId xmlns:a16="http://schemas.microsoft.com/office/drawing/2014/main" id="{3AF41FD0-71DB-D20A-5B89-5284245CF662}"/>
              </a:ext>
            </a:extLst>
          </p:cNvPr>
          <p:cNvSpPr txBox="1">
            <a:spLocks noGrp="1"/>
          </p:cNvSpPr>
          <p:nvPr>
            <p:ph type="title" idx="2"/>
          </p:nvPr>
        </p:nvSpPr>
        <p:spPr>
          <a:xfrm>
            <a:off x="6526095" y="1009867"/>
            <a:ext cx="1380620" cy="974100"/>
          </a:xfrm>
          <a:prstGeom prst="rect">
            <a:avLst/>
          </a:prstGeom>
        </p:spPr>
        <p:txBody>
          <a:bodyPr spcFirstLastPara="1" wrap="square" lIns="91425" tIns="91425" rIns="91425" bIns="0" anchor="b" anchorCtr="0">
            <a:noAutofit/>
          </a:bodyPr>
          <a:lstStyle/>
          <a:p>
            <a:pPr marL="0" lvl="0" indent="0" algn="r" rtl="0">
              <a:spcBef>
                <a:spcPts val="0"/>
              </a:spcBef>
              <a:spcAft>
                <a:spcPts val="0"/>
              </a:spcAft>
              <a:buNone/>
            </a:pPr>
            <a:r>
              <a:rPr lang="en" b="1" dirty="0"/>
              <a:t>0</a:t>
            </a:r>
            <a:r>
              <a:rPr lang="ar-EG" b="1" dirty="0"/>
              <a:t>5</a:t>
            </a:r>
            <a:endParaRPr b="1" dirty="0"/>
          </a:p>
        </p:txBody>
      </p:sp>
      <p:grpSp>
        <p:nvGrpSpPr>
          <p:cNvPr id="626" name="Google Shape;626;p30">
            <a:extLst>
              <a:ext uri="{FF2B5EF4-FFF2-40B4-BE49-F238E27FC236}">
                <a16:creationId xmlns:a16="http://schemas.microsoft.com/office/drawing/2014/main" id="{77806F68-3952-1517-2930-B225435759D7}"/>
              </a:ext>
            </a:extLst>
          </p:cNvPr>
          <p:cNvGrpSpPr/>
          <p:nvPr/>
        </p:nvGrpSpPr>
        <p:grpSpPr>
          <a:xfrm>
            <a:off x="1254948" y="829025"/>
            <a:ext cx="2561448" cy="2522537"/>
            <a:chOff x="1254948" y="829025"/>
            <a:chExt cx="2561448" cy="2522537"/>
          </a:xfrm>
        </p:grpSpPr>
        <p:grpSp>
          <p:nvGrpSpPr>
            <p:cNvPr id="627" name="Google Shape;627;p30">
              <a:extLst>
                <a:ext uri="{FF2B5EF4-FFF2-40B4-BE49-F238E27FC236}">
                  <a16:creationId xmlns:a16="http://schemas.microsoft.com/office/drawing/2014/main" id="{23621EA3-8187-3F38-9AE6-6C7B3205557B}"/>
                </a:ext>
              </a:extLst>
            </p:cNvPr>
            <p:cNvGrpSpPr/>
            <p:nvPr/>
          </p:nvGrpSpPr>
          <p:grpSpPr>
            <a:xfrm flipH="1">
              <a:off x="1254948" y="3018091"/>
              <a:ext cx="882533" cy="333471"/>
              <a:chOff x="3551575" y="3215125"/>
              <a:chExt cx="389450" cy="147150"/>
            </a:xfrm>
          </p:grpSpPr>
          <p:sp>
            <p:nvSpPr>
              <p:cNvPr id="628" name="Google Shape;628;p30">
                <a:extLst>
                  <a:ext uri="{FF2B5EF4-FFF2-40B4-BE49-F238E27FC236}">
                    <a16:creationId xmlns:a16="http://schemas.microsoft.com/office/drawing/2014/main" id="{84CD8F33-8228-8FB9-EA78-3BC992EE21A3}"/>
                  </a:ext>
                </a:extLst>
              </p:cNvPr>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a:extLst>
                  <a:ext uri="{FF2B5EF4-FFF2-40B4-BE49-F238E27FC236}">
                    <a16:creationId xmlns:a16="http://schemas.microsoft.com/office/drawing/2014/main" id="{0026EB95-6D67-5892-82BE-A4B2BF8E0029}"/>
                  </a:ext>
                </a:extLst>
              </p:cNvPr>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a:extLst>
                  <a:ext uri="{FF2B5EF4-FFF2-40B4-BE49-F238E27FC236}">
                    <a16:creationId xmlns:a16="http://schemas.microsoft.com/office/drawing/2014/main" id="{D5FE4E1C-D73A-37BF-A471-9A3162AC9469}"/>
                  </a:ext>
                </a:extLst>
              </p:cNvPr>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a:extLst>
                  <a:ext uri="{FF2B5EF4-FFF2-40B4-BE49-F238E27FC236}">
                    <a16:creationId xmlns:a16="http://schemas.microsoft.com/office/drawing/2014/main" id="{B712B0FD-03CA-330E-63FD-AF9D3F09B9BB}"/>
                  </a:ext>
                </a:extLst>
              </p:cNvPr>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a:extLst>
                  <a:ext uri="{FF2B5EF4-FFF2-40B4-BE49-F238E27FC236}">
                    <a16:creationId xmlns:a16="http://schemas.microsoft.com/office/drawing/2014/main" id="{2DDA1C5B-A267-BFD1-66D2-E57CDAD69673}"/>
                  </a:ext>
                </a:extLst>
              </p:cNvPr>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a:extLst>
                  <a:ext uri="{FF2B5EF4-FFF2-40B4-BE49-F238E27FC236}">
                    <a16:creationId xmlns:a16="http://schemas.microsoft.com/office/drawing/2014/main" id="{0B993DA3-083F-6290-9A7B-9B9C0F3BEE21}"/>
                  </a:ext>
                </a:extLst>
              </p:cNvPr>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a:extLst>
                  <a:ext uri="{FF2B5EF4-FFF2-40B4-BE49-F238E27FC236}">
                    <a16:creationId xmlns:a16="http://schemas.microsoft.com/office/drawing/2014/main" id="{C1032C68-F626-0227-6F47-758E2E198EE0}"/>
                  </a:ext>
                </a:extLst>
              </p:cNvPr>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a:extLst>
                  <a:ext uri="{FF2B5EF4-FFF2-40B4-BE49-F238E27FC236}">
                    <a16:creationId xmlns:a16="http://schemas.microsoft.com/office/drawing/2014/main" id="{050B833A-31FD-7A50-5C9B-443AB8F5529D}"/>
                  </a:ext>
                </a:extLst>
              </p:cNvPr>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a:extLst>
                  <a:ext uri="{FF2B5EF4-FFF2-40B4-BE49-F238E27FC236}">
                    <a16:creationId xmlns:a16="http://schemas.microsoft.com/office/drawing/2014/main" id="{F3EEC305-F5F2-2DBC-5A0C-265C0C5761AB}"/>
                  </a:ext>
                </a:extLst>
              </p:cNvPr>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a:extLst>
                  <a:ext uri="{FF2B5EF4-FFF2-40B4-BE49-F238E27FC236}">
                    <a16:creationId xmlns:a16="http://schemas.microsoft.com/office/drawing/2014/main" id="{E28771D0-58E3-C40C-8945-FD5C153112B5}"/>
                  </a:ext>
                </a:extLst>
              </p:cNvPr>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a:extLst>
                  <a:ext uri="{FF2B5EF4-FFF2-40B4-BE49-F238E27FC236}">
                    <a16:creationId xmlns:a16="http://schemas.microsoft.com/office/drawing/2014/main" id="{81C672E0-D2B7-6818-CEAE-5B710643FD60}"/>
                  </a:ext>
                </a:extLst>
              </p:cNvPr>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a:extLst>
                  <a:ext uri="{FF2B5EF4-FFF2-40B4-BE49-F238E27FC236}">
                    <a16:creationId xmlns:a16="http://schemas.microsoft.com/office/drawing/2014/main" id="{9E7ECF1D-A138-F32A-E4F9-0653073EB7EB}"/>
                  </a:ext>
                </a:extLst>
              </p:cNvPr>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a:extLst>
                  <a:ext uri="{FF2B5EF4-FFF2-40B4-BE49-F238E27FC236}">
                    <a16:creationId xmlns:a16="http://schemas.microsoft.com/office/drawing/2014/main" id="{3FF38DED-8E47-E3BC-6F1F-DB418C9FF605}"/>
                  </a:ext>
                </a:extLst>
              </p:cNvPr>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a:extLst>
                  <a:ext uri="{FF2B5EF4-FFF2-40B4-BE49-F238E27FC236}">
                    <a16:creationId xmlns:a16="http://schemas.microsoft.com/office/drawing/2014/main" id="{0F094953-DB12-8A20-3CA4-86357323B5CC}"/>
                  </a:ext>
                </a:extLst>
              </p:cNvPr>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a:extLst>
                  <a:ext uri="{FF2B5EF4-FFF2-40B4-BE49-F238E27FC236}">
                    <a16:creationId xmlns:a16="http://schemas.microsoft.com/office/drawing/2014/main" id="{73602FE9-76B6-71C5-BAC5-738E3715179D}"/>
                  </a:ext>
                </a:extLst>
              </p:cNvPr>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a:extLst>
                  <a:ext uri="{FF2B5EF4-FFF2-40B4-BE49-F238E27FC236}">
                    <a16:creationId xmlns:a16="http://schemas.microsoft.com/office/drawing/2014/main" id="{BB6D779A-F7F3-3284-6165-786484BC3157}"/>
                  </a:ext>
                </a:extLst>
              </p:cNvPr>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a:extLst>
                  <a:ext uri="{FF2B5EF4-FFF2-40B4-BE49-F238E27FC236}">
                    <a16:creationId xmlns:a16="http://schemas.microsoft.com/office/drawing/2014/main" id="{633CDA89-E943-0619-9EEB-29FEFFA96534}"/>
                  </a:ext>
                </a:extLst>
              </p:cNvPr>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a:extLst>
                  <a:ext uri="{FF2B5EF4-FFF2-40B4-BE49-F238E27FC236}">
                    <a16:creationId xmlns:a16="http://schemas.microsoft.com/office/drawing/2014/main" id="{E44E7817-CBBA-71AB-084D-77379F25737F}"/>
                  </a:ext>
                </a:extLst>
              </p:cNvPr>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extLst>
                  <a:ext uri="{FF2B5EF4-FFF2-40B4-BE49-F238E27FC236}">
                    <a16:creationId xmlns:a16="http://schemas.microsoft.com/office/drawing/2014/main" id="{8EB44FBB-CAFF-4DC4-2B6A-E31175BF900E}"/>
                  </a:ext>
                </a:extLst>
              </p:cNvPr>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extLst>
                  <a:ext uri="{FF2B5EF4-FFF2-40B4-BE49-F238E27FC236}">
                    <a16:creationId xmlns:a16="http://schemas.microsoft.com/office/drawing/2014/main" id="{5E70222B-83F9-A07C-8979-804E44F9A772}"/>
                  </a:ext>
                </a:extLst>
              </p:cNvPr>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extLst>
                  <a:ext uri="{FF2B5EF4-FFF2-40B4-BE49-F238E27FC236}">
                    <a16:creationId xmlns:a16="http://schemas.microsoft.com/office/drawing/2014/main" id="{FEE8AAEC-B6F4-1267-0C7A-451B0E97C71A}"/>
                  </a:ext>
                </a:extLst>
              </p:cNvPr>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a:extLst>
                  <a:ext uri="{FF2B5EF4-FFF2-40B4-BE49-F238E27FC236}">
                    <a16:creationId xmlns:a16="http://schemas.microsoft.com/office/drawing/2014/main" id="{09A582C1-DA0E-8CF9-C08F-FCEB901A7DEA}"/>
                  </a:ext>
                </a:extLst>
              </p:cNvPr>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30">
              <a:extLst>
                <a:ext uri="{FF2B5EF4-FFF2-40B4-BE49-F238E27FC236}">
                  <a16:creationId xmlns:a16="http://schemas.microsoft.com/office/drawing/2014/main" id="{5E299089-2FEA-FEFF-458B-302E1131B355}"/>
                </a:ext>
              </a:extLst>
            </p:cNvPr>
            <p:cNvGrpSpPr/>
            <p:nvPr/>
          </p:nvGrpSpPr>
          <p:grpSpPr>
            <a:xfrm flipH="1">
              <a:off x="3094297" y="829025"/>
              <a:ext cx="722099" cy="407700"/>
              <a:chOff x="1211425" y="918075"/>
              <a:chExt cx="722099" cy="407700"/>
            </a:xfrm>
          </p:grpSpPr>
          <p:sp>
            <p:nvSpPr>
              <p:cNvPr id="651" name="Google Shape;651;p30">
                <a:extLst>
                  <a:ext uri="{FF2B5EF4-FFF2-40B4-BE49-F238E27FC236}">
                    <a16:creationId xmlns:a16="http://schemas.microsoft.com/office/drawing/2014/main" id="{14CA8914-5E82-1872-63D3-A195A4213ECC}"/>
                  </a:ext>
                </a:extLst>
              </p:cNvPr>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a:extLst>
                  <a:ext uri="{FF2B5EF4-FFF2-40B4-BE49-F238E27FC236}">
                    <a16:creationId xmlns:a16="http://schemas.microsoft.com/office/drawing/2014/main" id="{B5820B90-E306-4292-2C89-B5A0E3E5970D}"/>
                  </a:ext>
                </a:extLst>
              </p:cNvPr>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a:extLst>
                  <a:ext uri="{FF2B5EF4-FFF2-40B4-BE49-F238E27FC236}">
                    <a16:creationId xmlns:a16="http://schemas.microsoft.com/office/drawing/2014/main" id="{4CFAD0A1-D54F-766F-2816-47A894472794}"/>
                  </a:ext>
                </a:extLst>
              </p:cNvPr>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a:extLst>
                  <a:ext uri="{FF2B5EF4-FFF2-40B4-BE49-F238E27FC236}">
                    <a16:creationId xmlns:a16="http://schemas.microsoft.com/office/drawing/2014/main" id="{ADE7E787-27B8-2EFF-EB84-D0170C5B3B50}"/>
                  </a:ext>
                </a:extLst>
              </p:cNvPr>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a:extLst>
                  <a:ext uri="{FF2B5EF4-FFF2-40B4-BE49-F238E27FC236}">
                    <a16:creationId xmlns:a16="http://schemas.microsoft.com/office/drawing/2014/main" id="{1C7F8B73-0614-7832-BFCF-3547DE361C51}"/>
                  </a:ext>
                </a:extLst>
              </p:cNvPr>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a:extLst>
                  <a:ext uri="{FF2B5EF4-FFF2-40B4-BE49-F238E27FC236}">
                    <a16:creationId xmlns:a16="http://schemas.microsoft.com/office/drawing/2014/main" id="{A603ED71-9CF8-6157-4032-74EB2AD3230F}"/>
                  </a:ext>
                </a:extLst>
              </p:cNvPr>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a:extLst>
                  <a:ext uri="{FF2B5EF4-FFF2-40B4-BE49-F238E27FC236}">
                    <a16:creationId xmlns:a16="http://schemas.microsoft.com/office/drawing/2014/main" id="{89FB32AA-6368-30FA-258A-D4F7366BFF67}"/>
                  </a:ext>
                </a:extLst>
              </p:cNvPr>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a:extLst>
                  <a:ext uri="{FF2B5EF4-FFF2-40B4-BE49-F238E27FC236}">
                    <a16:creationId xmlns:a16="http://schemas.microsoft.com/office/drawing/2014/main" id="{42EFBE01-D13D-C333-913D-6A377981B917}"/>
                  </a:ext>
                </a:extLst>
              </p:cNvPr>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a:extLst>
                  <a:ext uri="{FF2B5EF4-FFF2-40B4-BE49-F238E27FC236}">
                    <a16:creationId xmlns:a16="http://schemas.microsoft.com/office/drawing/2014/main" id="{CEFFC91C-A7C6-64BD-81F7-D55191D34955}"/>
                  </a:ext>
                </a:extLst>
              </p:cNvPr>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a:extLst>
                  <a:ext uri="{FF2B5EF4-FFF2-40B4-BE49-F238E27FC236}">
                    <a16:creationId xmlns:a16="http://schemas.microsoft.com/office/drawing/2014/main" id="{40B2DE1B-C23B-FB14-D6D2-D2C263B4F7DE}"/>
                  </a:ext>
                </a:extLst>
              </p:cNvPr>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a:extLst>
                  <a:ext uri="{FF2B5EF4-FFF2-40B4-BE49-F238E27FC236}">
                    <a16:creationId xmlns:a16="http://schemas.microsoft.com/office/drawing/2014/main" id="{CB92A03A-D3DF-A55E-E1B6-740B61119DC5}"/>
                  </a:ext>
                </a:extLst>
              </p:cNvPr>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a:extLst>
                  <a:ext uri="{FF2B5EF4-FFF2-40B4-BE49-F238E27FC236}">
                    <a16:creationId xmlns:a16="http://schemas.microsoft.com/office/drawing/2014/main" id="{8835BE8B-88B9-8BBF-1266-CD9386545D72}"/>
                  </a:ext>
                </a:extLst>
              </p:cNvPr>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a:extLst>
                  <a:ext uri="{FF2B5EF4-FFF2-40B4-BE49-F238E27FC236}">
                    <a16:creationId xmlns:a16="http://schemas.microsoft.com/office/drawing/2014/main" id="{90D44400-5EA6-E6D8-1E0C-62DF3E78423C}"/>
                  </a:ext>
                </a:extLst>
              </p:cNvPr>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a:extLst>
                  <a:ext uri="{FF2B5EF4-FFF2-40B4-BE49-F238E27FC236}">
                    <a16:creationId xmlns:a16="http://schemas.microsoft.com/office/drawing/2014/main" id="{55B822B0-8FD3-8A9C-A2D9-4E04C639BAFC}"/>
                  </a:ext>
                </a:extLst>
              </p:cNvPr>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a:extLst>
                  <a:ext uri="{FF2B5EF4-FFF2-40B4-BE49-F238E27FC236}">
                    <a16:creationId xmlns:a16="http://schemas.microsoft.com/office/drawing/2014/main" id="{AD6A747E-8DD7-6CFC-D07F-1FABD9F61F96}"/>
                  </a:ext>
                </a:extLst>
              </p:cNvPr>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a:extLst>
                  <a:ext uri="{FF2B5EF4-FFF2-40B4-BE49-F238E27FC236}">
                    <a16:creationId xmlns:a16="http://schemas.microsoft.com/office/drawing/2014/main" id="{DEEB0936-2144-446B-1180-3FB9367BDF70}"/>
                  </a:ext>
                </a:extLst>
              </p:cNvPr>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a:extLst>
                  <a:ext uri="{FF2B5EF4-FFF2-40B4-BE49-F238E27FC236}">
                    <a16:creationId xmlns:a16="http://schemas.microsoft.com/office/drawing/2014/main" id="{9F87DBA3-2A8C-D64F-4B04-6F78164EBE75}"/>
                  </a:ext>
                </a:extLst>
              </p:cNvPr>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a:extLst>
                  <a:ext uri="{FF2B5EF4-FFF2-40B4-BE49-F238E27FC236}">
                    <a16:creationId xmlns:a16="http://schemas.microsoft.com/office/drawing/2014/main" id="{C2A292EF-34E4-8199-8D62-D5714A258864}"/>
                  </a:ext>
                </a:extLst>
              </p:cNvPr>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0">
            <a:extLst>
              <a:ext uri="{FF2B5EF4-FFF2-40B4-BE49-F238E27FC236}">
                <a16:creationId xmlns:a16="http://schemas.microsoft.com/office/drawing/2014/main" id="{9E9FC6CB-65ED-1A3B-30AA-6EE7BC359E9F}"/>
              </a:ext>
            </a:extLst>
          </p:cNvPr>
          <p:cNvGrpSpPr/>
          <p:nvPr/>
        </p:nvGrpSpPr>
        <p:grpSpPr>
          <a:xfrm>
            <a:off x="685904" y="-2339247"/>
            <a:ext cx="6632641" cy="10060256"/>
            <a:chOff x="685904" y="-2339247"/>
            <a:chExt cx="6632641" cy="10060256"/>
          </a:xfrm>
        </p:grpSpPr>
        <p:grpSp>
          <p:nvGrpSpPr>
            <p:cNvPr id="670" name="Google Shape;670;p30">
              <a:extLst>
                <a:ext uri="{FF2B5EF4-FFF2-40B4-BE49-F238E27FC236}">
                  <a16:creationId xmlns:a16="http://schemas.microsoft.com/office/drawing/2014/main" id="{E5DA31C7-E292-90F7-A75F-2AC6232D7A72}"/>
                </a:ext>
              </a:extLst>
            </p:cNvPr>
            <p:cNvGrpSpPr/>
            <p:nvPr/>
          </p:nvGrpSpPr>
          <p:grpSpPr>
            <a:xfrm rot="-5400000">
              <a:off x="1527805" y="-2612093"/>
              <a:ext cx="4530594" cy="5076286"/>
              <a:chOff x="4826000" y="4400753"/>
              <a:chExt cx="4530594" cy="5076286"/>
            </a:xfrm>
          </p:grpSpPr>
          <p:sp>
            <p:nvSpPr>
              <p:cNvPr id="671" name="Google Shape;671;p30">
                <a:extLst>
                  <a:ext uri="{FF2B5EF4-FFF2-40B4-BE49-F238E27FC236}">
                    <a16:creationId xmlns:a16="http://schemas.microsoft.com/office/drawing/2014/main" id="{DF2D8103-135E-9601-6F3F-A06CF18181C4}"/>
                  </a:ext>
                </a:extLst>
              </p:cNvPr>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a:extLst>
                  <a:ext uri="{FF2B5EF4-FFF2-40B4-BE49-F238E27FC236}">
                    <a16:creationId xmlns:a16="http://schemas.microsoft.com/office/drawing/2014/main" id="{27C2F26C-0431-E062-ADA6-38D0C1D88DD0}"/>
                  </a:ext>
                </a:extLst>
              </p:cNvPr>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0">
              <a:extLst>
                <a:ext uri="{FF2B5EF4-FFF2-40B4-BE49-F238E27FC236}">
                  <a16:creationId xmlns:a16="http://schemas.microsoft.com/office/drawing/2014/main" id="{D26C46B9-B997-266C-AEC1-06999D8DCED7}"/>
                </a:ext>
              </a:extLst>
            </p:cNvPr>
            <p:cNvGrpSpPr/>
            <p:nvPr/>
          </p:nvGrpSpPr>
          <p:grpSpPr>
            <a:xfrm rot="-2006149" flipH="1">
              <a:off x="4571687" y="-1036201"/>
              <a:ext cx="2324989" cy="2229599"/>
              <a:chOff x="5165475" y="-713653"/>
              <a:chExt cx="2324999" cy="2229609"/>
            </a:xfrm>
          </p:grpSpPr>
          <p:sp>
            <p:nvSpPr>
              <p:cNvPr id="674" name="Google Shape;674;p30">
                <a:extLst>
                  <a:ext uri="{FF2B5EF4-FFF2-40B4-BE49-F238E27FC236}">
                    <a16:creationId xmlns:a16="http://schemas.microsoft.com/office/drawing/2014/main" id="{7762CAB1-D4C3-28BD-065D-A5B50B6530EC}"/>
                  </a:ext>
                </a:extLst>
              </p:cNvPr>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a:extLst>
                  <a:ext uri="{FF2B5EF4-FFF2-40B4-BE49-F238E27FC236}">
                    <a16:creationId xmlns:a16="http://schemas.microsoft.com/office/drawing/2014/main" id="{BA72F323-35A1-EB78-2462-5C8EA3D6BD36}"/>
                  </a:ext>
                </a:extLst>
              </p:cNvPr>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0">
              <a:extLst>
                <a:ext uri="{FF2B5EF4-FFF2-40B4-BE49-F238E27FC236}">
                  <a16:creationId xmlns:a16="http://schemas.microsoft.com/office/drawing/2014/main" id="{A878B8D2-1AE5-CA15-1A97-283FCC5912BB}"/>
                </a:ext>
              </a:extLst>
            </p:cNvPr>
            <p:cNvGrpSpPr/>
            <p:nvPr/>
          </p:nvGrpSpPr>
          <p:grpSpPr>
            <a:xfrm rot="490164" flipH="1">
              <a:off x="911290" y="4092424"/>
              <a:ext cx="3324918" cy="3409649"/>
              <a:chOff x="7159200" y="2117361"/>
              <a:chExt cx="2271501" cy="2329387"/>
            </a:xfrm>
          </p:grpSpPr>
          <p:sp>
            <p:nvSpPr>
              <p:cNvPr id="677" name="Google Shape;677;p30">
                <a:extLst>
                  <a:ext uri="{FF2B5EF4-FFF2-40B4-BE49-F238E27FC236}">
                    <a16:creationId xmlns:a16="http://schemas.microsoft.com/office/drawing/2014/main" id="{DDA7F428-6A09-9C6A-D078-B1190DF11E77}"/>
                  </a:ext>
                </a:extLst>
              </p:cNvPr>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a:extLst>
                  <a:ext uri="{FF2B5EF4-FFF2-40B4-BE49-F238E27FC236}">
                    <a16:creationId xmlns:a16="http://schemas.microsoft.com/office/drawing/2014/main" id="{B3F899F0-8466-DB13-6E3D-ED62D18F1204}"/>
                  </a:ext>
                </a:extLst>
              </p:cNvPr>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a:extLst>
                  <a:ext uri="{FF2B5EF4-FFF2-40B4-BE49-F238E27FC236}">
                    <a16:creationId xmlns:a16="http://schemas.microsoft.com/office/drawing/2014/main" id="{E3C2FB77-36CB-C645-66B5-4A2FA4E65038}"/>
                  </a:ext>
                </a:extLst>
              </p:cNvPr>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1265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74175FA8-3A74-110F-1D4D-B01628BC1BA9}"/>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4D9E383A-9779-7163-67A0-D2173B48C342}"/>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Technical Feasibility</a:t>
            </a:r>
            <a:endParaRPr b="1" dirty="0"/>
          </a:p>
        </p:txBody>
      </p:sp>
      <p:sp>
        <p:nvSpPr>
          <p:cNvPr id="600" name="Google Shape;600;p29">
            <a:extLst>
              <a:ext uri="{FF2B5EF4-FFF2-40B4-BE49-F238E27FC236}">
                <a16:creationId xmlns:a16="http://schemas.microsoft.com/office/drawing/2014/main" id="{358612E9-787F-A7F1-9451-DFF66CD26C77}"/>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7CF0D8AA-DFD0-4376-51D3-0393F8BE086A}"/>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Introduction </a:t>
            </a:r>
            <a:endParaRPr dirty="0"/>
          </a:p>
        </p:txBody>
      </p:sp>
      <p:sp>
        <p:nvSpPr>
          <p:cNvPr id="612" name="Google Shape;612;p29">
            <a:extLst>
              <a:ext uri="{FF2B5EF4-FFF2-40B4-BE49-F238E27FC236}">
                <a16:creationId xmlns:a16="http://schemas.microsoft.com/office/drawing/2014/main" id="{9013BAB4-C70E-2AE3-6069-E8D3D48211EA}"/>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E7EEAAF4-918A-6216-8277-FF618AFA2589}"/>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Overview of Technical Feasibility for Hatley App </a:t>
            </a:r>
          </a:p>
        </p:txBody>
      </p:sp>
    </p:spTree>
    <p:extLst>
      <p:ext uri="{BB962C8B-B14F-4D97-AF65-F5344CB8AC3E}">
        <p14:creationId xmlns:p14="http://schemas.microsoft.com/office/powerpoint/2010/main" val="698194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1FDBDE1C-92F3-05DB-2F52-40EE17AA3708}"/>
            </a:ext>
          </a:extLst>
        </p:cNvPr>
        <p:cNvGrpSpPr/>
        <p:nvPr/>
      </p:nvGrpSpPr>
      <p:grpSpPr>
        <a:xfrm>
          <a:off x="0" y="0"/>
          <a:ext cx="0" cy="0"/>
          <a:chOff x="0" y="0"/>
          <a:chExt cx="0" cy="0"/>
        </a:xfrm>
      </p:grpSpPr>
      <p:sp>
        <p:nvSpPr>
          <p:cNvPr id="604" name="Google Shape;604;p29">
            <a:extLst>
              <a:ext uri="{FF2B5EF4-FFF2-40B4-BE49-F238E27FC236}">
                <a16:creationId xmlns:a16="http://schemas.microsoft.com/office/drawing/2014/main" id="{55ED1480-0FFF-E13F-4C55-0FBCFAB8674F}"/>
              </a:ext>
            </a:extLst>
          </p:cNvPr>
          <p:cNvSpPr txBox="1">
            <a:spLocks/>
          </p:cNvSpPr>
          <p:nvPr/>
        </p:nvSpPr>
        <p:spPr>
          <a:xfrm>
            <a:off x="527152" y="1431784"/>
            <a:ext cx="3643800" cy="612088"/>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a:latin typeface="Calibri" panose="020F0502020204030204" pitchFamily="34" charset="0"/>
                <a:ea typeface="Calibri" panose="020F0502020204030204" pitchFamily="34" charset="0"/>
                <a:cs typeface="Arial" panose="020B0604020202020204" pitchFamily="34" charset="0"/>
              </a:rPr>
              <a:t>Familiarity with Web Application (Medium Risk)</a:t>
            </a:r>
            <a:endParaRPr lang="en-US" dirty="0"/>
          </a:p>
        </p:txBody>
      </p:sp>
      <p:sp>
        <p:nvSpPr>
          <p:cNvPr id="613" name="Google Shape;613;p29">
            <a:extLst>
              <a:ext uri="{FF2B5EF4-FFF2-40B4-BE49-F238E27FC236}">
                <a16:creationId xmlns:a16="http://schemas.microsoft.com/office/drawing/2014/main" id="{C37CC75F-9C30-AEC6-08F7-EE198D6E1B45}"/>
              </a:ext>
            </a:extLst>
          </p:cNvPr>
          <p:cNvSpPr/>
          <p:nvPr/>
        </p:nvSpPr>
        <p:spPr>
          <a:xfrm flipH="1">
            <a:off x="373756" y="109250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95;p49">
            <a:extLst>
              <a:ext uri="{FF2B5EF4-FFF2-40B4-BE49-F238E27FC236}">
                <a16:creationId xmlns:a16="http://schemas.microsoft.com/office/drawing/2014/main" id="{4696080C-68A1-FF01-CD29-BC89440AC582}"/>
              </a:ext>
            </a:extLst>
          </p:cNvPr>
          <p:cNvSpPr txBox="1">
            <a:spLocks/>
          </p:cNvSpPr>
          <p:nvPr/>
        </p:nvSpPr>
        <p:spPr>
          <a:xfrm>
            <a:off x="735869" y="2167871"/>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The team has some experience with web application design and functions.</a:t>
            </a:r>
          </a:p>
          <a:p>
            <a:pPr marL="274320" indent="-226059">
              <a:spcBef>
                <a:spcPts val="600"/>
              </a:spcBef>
              <a:buClr>
                <a:schemeClr val="bg2"/>
              </a:buClr>
              <a:buSzPts val="1400"/>
              <a:buFont typeface="Poppins"/>
              <a:buChar char="●"/>
            </a:pPr>
            <a:r>
              <a:rPr lang="en-US" sz="1200" b="0" dirty="0">
                <a:solidFill>
                  <a:schemeClr val="tx1"/>
                </a:solidFill>
              </a:rPr>
              <a:t>The team has limited knowledge of frameworks and real-world application functionality.</a:t>
            </a:r>
          </a:p>
          <a:p>
            <a:pPr marL="274320" indent="-226059">
              <a:spcBef>
                <a:spcPts val="600"/>
              </a:spcBef>
              <a:buClr>
                <a:schemeClr val="bg2"/>
              </a:buClr>
              <a:buSzPts val="1400"/>
              <a:buFont typeface="Poppins"/>
              <a:buChar char="●"/>
            </a:pPr>
            <a:r>
              <a:rPr lang="en-US" sz="1200" b="0" dirty="0">
                <a:solidFill>
                  <a:schemeClr val="tx1"/>
                </a:solidFill>
              </a:rPr>
              <a:t>New features are still being studied.</a:t>
            </a:r>
          </a:p>
        </p:txBody>
      </p:sp>
      <p:sp>
        <p:nvSpPr>
          <p:cNvPr id="5" name="TextBox 4">
            <a:extLst>
              <a:ext uri="{FF2B5EF4-FFF2-40B4-BE49-F238E27FC236}">
                <a16:creationId xmlns:a16="http://schemas.microsoft.com/office/drawing/2014/main" id="{EB2BB4E1-5972-8566-8444-8C96A178D936}"/>
              </a:ext>
            </a:extLst>
          </p:cNvPr>
          <p:cNvSpPr txBox="1"/>
          <p:nvPr/>
        </p:nvSpPr>
        <p:spPr>
          <a:xfrm>
            <a:off x="527152" y="1053869"/>
            <a:ext cx="783488" cy="507831"/>
          </a:xfrm>
          <a:prstGeom prst="rect">
            <a:avLst/>
          </a:prstGeom>
          <a:noFill/>
        </p:spPr>
        <p:txBody>
          <a:bodyPr wrap="square">
            <a:spAutoFit/>
          </a:bodyPr>
          <a:lstStyle/>
          <a:p>
            <a:r>
              <a:rPr kumimoji="0" lang="en" sz="2700" b="1" i="0" u="none" strike="noStrike" kern="0" cap="none" spc="0" normalizeH="0" baseline="0" noProof="0" dirty="0">
                <a:ln>
                  <a:noFill/>
                </a:ln>
                <a:solidFill>
                  <a:srgbClr val="5571FB"/>
                </a:solidFill>
                <a:effectLst/>
                <a:uLnTx/>
                <a:uFillTx/>
                <a:latin typeface="Poppins"/>
                <a:cs typeface="Poppins"/>
                <a:sym typeface="Poppins"/>
              </a:rPr>
              <a:t>0</a:t>
            </a:r>
            <a:r>
              <a:rPr lang="en" sz="2700" b="1" dirty="0">
                <a:solidFill>
                  <a:srgbClr val="5571FB"/>
                </a:solidFill>
                <a:latin typeface="Poppins"/>
                <a:cs typeface="Poppins"/>
                <a:sym typeface="Poppins"/>
              </a:rPr>
              <a:t>2</a:t>
            </a:r>
            <a:endParaRPr lang="en-US" dirty="0"/>
          </a:p>
        </p:txBody>
      </p:sp>
      <p:sp>
        <p:nvSpPr>
          <p:cNvPr id="8" name="Google Shape;604;p29">
            <a:extLst>
              <a:ext uri="{FF2B5EF4-FFF2-40B4-BE49-F238E27FC236}">
                <a16:creationId xmlns:a16="http://schemas.microsoft.com/office/drawing/2014/main" id="{65EB3796-EDC4-5C17-DCD4-9EB2825FA098}"/>
              </a:ext>
            </a:extLst>
          </p:cNvPr>
          <p:cNvSpPr txBox="1">
            <a:spLocks/>
          </p:cNvSpPr>
          <p:nvPr/>
        </p:nvSpPr>
        <p:spPr>
          <a:xfrm>
            <a:off x="4405732" y="1431784"/>
            <a:ext cx="3643800" cy="612088"/>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dirty="0">
                <a:effectLst/>
                <a:latin typeface="Calibri" panose="020F0502020204030204" pitchFamily="34" charset="0"/>
                <a:ea typeface="Calibri" panose="020F0502020204030204" pitchFamily="34" charset="0"/>
                <a:cs typeface="Arial" panose="020B0604020202020204" pitchFamily="34" charset="0"/>
              </a:rPr>
              <a:t>Familiarity with Delivery System</a:t>
            </a:r>
            <a:r>
              <a:rPr lang="en-US" sz="1800" dirty="0">
                <a:latin typeface="Calibri" panose="020F0502020204030204" pitchFamily="34" charset="0"/>
                <a:ea typeface="Calibri" panose="020F0502020204030204" pitchFamily="34" charset="0"/>
                <a:cs typeface="Arial" panose="020B0604020202020204" pitchFamily="34" charset="0"/>
              </a:rPr>
              <a:t>(Medium Risk)</a:t>
            </a:r>
            <a:endParaRPr lang="en-US" dirty="0"/>
          </a:p>
        </p:txBody>
      </p:sp>
      <p:sp>
        <p:nvSpPr>
          <p:cNvPr id="9" name="Google Shape;613;p29">
            <a:extLst>
              <a:ext uri="{FF2B5EF4-FFF2-40B4-BE49-F238E27FC236}">
                <a16:creationId xmlns:a16="http://schemas.microsoft.com/office/drawing/2014/main" id="{F4B47596-414E-EBD2-56DE-EA077A11B420}"/>
              </a:ext>
            </a:extLst>
          </p:cNvPr>
          <p:cNvSpPr/>
          <p:nvPr/>
        </p:nvSpPr>
        <p:spPr>
          <a:xfrm flipH="1">
            <a:off x="4252336" y="109250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95;p49">
            <a:extLst>
              <a:ext uri="{FF2B5EF4-FFF2-40B4-BE49-F238E27FC236}">
                <a16:creationId xmlns:a16="http://schemas.microsoft.com/office/drawing/2014/main" id="{E160AB1E-32B0-57C8-3B00-C9599F9FF0CB}"/>
              </a:ext>
            </a:extLst>
          </p:cNvPr>
          <p:cNvSpPr txBox="1">
            <a:spLocks/>
          </p:cNvSpPr>
          <p:nvPr/>
        </p:nvSpPr>
        <p:spPr>
          <a:xfrm>
            <a:off x="4614449" y="2167871"/>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The team has extensive experience in understanding the delivery application mechanism and the interaction between users and delivery.</a:t>
            </a:r>
          </a:p>
          <a:p>
            <a:pPr marL="274320" indent="-226059">
              <a:spcBef>
                <a:spcPts val="600"/>
              </a:spcBef>
              <a:buClr>
                <a:schemeClr val="bg2"/>
              </a:buClr>
              <a:buSzPts val="1400"/>
              <a:buFont typeface="Poppins"/>
              <a:buChar char="●"/>
            </a:pPr>
            <a:r>
              <a:rPr lang="en-US" sz="1200" b="0" dirty="0">
                <a:solidFill>
                  <a:schemeClr val="tx1"/>
                </a:solidFill>
              </a:rPr>
              <a:t>Some team members have good user experience for app design and usability.</a:t>
            </a:r>
          </a:p>
        </p:txBody>
      </p:sp>
      <p:sp>
        <p:nvSpPr>
          <p:cNvPr id="11" name="TextBox 10">
            <a:extLst>
              <a:ext uri="{FF2B5EF4-FFF2-40B4-BE49-F238E27FC236}">
                <a16:creationId xmlns:a16="http://schemas.microsoft.com/office/drawing/2014/main" id="{CC5C0E0E-0BE1-D9A8-0156-5802772C3D68}"/>
              </a:ext>
            </a:extLst>
          </p:cNvPr>
          <p:cNvSpPr txBox="1"/>
          <p:nvPr/>
        </p:nvSpPr>
        <p:spPr>
          <a:xfrm>
            <a:off x="4405732" y="1053869"/>
            <a:ext cx="783488" cy="507831"/>
          </a:xfrm>
          <a:prstGeom prst="rect">
            <a:avLst/>
          </a:prstGeom>
          <a:noFill/>
        </p:spPr>
        <p:txBody>
          <a:bodyPr wrap="square">
            <a:spAutoFit/>
          </a:bodyPr>
          <a:lstStyle/>
          <a:p>
            <a:r>
              <a:rPr kumimoji="0" lang="en" sz="2700" b="1" i="0" u="none" strike="noStrike" kern="0" cap="none" spc="0" normalizeH="0" baseline="0" noProof="0" dirty="0">
                <a:ln>
                  <a:noFill/>
                </a:ln>
                <a:solidFill>
                  <a:srgbClr val="5571FB"/>
                </a:solidFill>
                <a:effectLst/>
                <a:uLnTx/>
                <a:uFillTx/>
                <a:latin typeface="Poppins"/>
                <a:cs typeface="Poppins"/>
                <a:sym typeface="Poppins"/>
              </a:rPr>
              <a:t>03</a:t>
            </a:r>
            <a:endParaRPr lang="en-US" dirty="0"/>
          </a:p>
        </p:txBody>
      </p:sp>
      <p:sp>
        <p:nvSpPr>
          <p:cNvPr id="12" name="Google Shape;599;p29">
            <a:extLst>
              <a:ext uri="{FF2B5EF4-FFF2-40B4-BE49-F238E27FC236}">
                <a16:creationId xmlns:a16="http://schemas.microsoft.com/office/drawing/2014/main" id="{6066F6F3-9F2A-5573-1026-06897C857161}"/>
              </a:ext>
            </a:extLst>
          </p:cNvPr>
          <p:cNvSpPr txBox="1">
            <a:spLocks noGrp="1"/>
          </p:cNvSpPr>
          <p:nvPr>
            <p:ph type="title"/>
          </p:nvPr>
        </p:nvSpPr>
        <p:spPr>
          <a:xfrm>
            <a:off x="295091" y="360576"/>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Technical Feasibility</a:t>
            </a:r>
            <a:endParaRPr b="1" dirty="0"/>
          </a:p>
        </p:txBody>
      </p:sp>
    </p:spTree>
    <p:extLst>
      <p:ext uri="{BB962C8B-B14F-4D97-AF65-F5344CB8AC3E}">
        <p14:creationId xmlns:p14="http://schemas.microsoft.com/office/powerpoint/2010/main" val="3520857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71EE0C74-F304-8D66-4D93-BC0AC38A0587}"/>
            </a:ext>
          </a:extLst>
        </p:cNvPr>
        <p:cNvGrpSpPr/>
        <p:nvPr/>
      </p:nvGrpSpPr>
      <p:grpSpPr>
        <a:xfrm>
          <a:off x="0" y="0"/>
          <a:ext cx="0" cy="0"/>
          <a:chOff x="0" y="0"/>
          <a:chExt cx="0" cy="0"/>
        </a:xfrm>
      </p:grpSpPr>
      <p:sp>
        <p:nvSpPr>
          <p:cNvPr id="604" name="Google Shape;604;p29">
            <a:extLst>
              <a:ext uri="{FF2B5EF4-FFF2-40B4-BE49-F238E27FC236}">
                <a16:creationId xmlns:a16="http://schemas.microsoft.com/office/drawing/2014/main" id="{A41C4B64-4111-15CF-BFD9-0F34F4654F7F}"/>
              </a:ext>
            </a:extLst>
          </p:cNvPr>
          <p:cNvSpPr txBox="1">
            <a:spLocks/>
          </p:cNvSpPr>
          <p:nvPr/>
        </p:nvSpPr>
        <p:spPr>
          <a:xfrm>
            <a:off x="527152" y="1513623"/>
            <a:ext cx="3643800" cy="327740"/>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dirty="0">
                <a:effectLst/>
                <a:latin typeface="Calibri" panose="020F0502020204030204" pitchFamily="34" charset="0"/>
                <a:ea typeface="Calibri" panose="020F0502020204030204" pitchFamily="34" charset="0"/>
                <a:cs typeface="Arial" panose="020B0604020202020204" pitchFamily="34" charset="0"/>
              </a:rPr>
              <a:t>Project Size(Low Risk) </a:t>
            </a:r>
            <a:endParaRPr lang="en-US" dirty="0"/>
          </a:p>
        </p:txBody>
      </p:sp>
      <p:sp>
        <p:nvSpPr>
          <p:cNvPr id="613" name="Google Shape;613;p29">
            <a:extLst>
              <a:ext uri="{FF2B5EF4-FFF2-40B4-BE49-F238E27FC236}">
                <a16:creationId xmlns:a16="http://schemas.microsoft.com/office/drawing/2014/main" id="{26C01406-BA5F-B2B7-B7C5-BD25F582F21D}"/>
              </a:ext>
            </a:extLst>
          </p:cNvPr>
          <p:cNvSpPr/>
          <p:nvPr/>
        </p:nvSpPr>
        <p:spPr>
          <a:xfrm flipH="1">
            <a:off x="373756" y="109250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95;p49">
            <a:extLst>
              <a:ext uri="{FF2B5EF4-FFF2-40B4-BE49-F238E27FC236}">
                <a16:creationId xmlns:a16="http://schemas.microsoft.com/office/drawing/2014/main" id="{C28BCC9B-E3E7-E7F2-AD6D-1EFE9CCA2FC1}"/>
              </a:ext>
            </a:extLst>
          </p:cNvPr>
          <p:cNvSpPr txBox="1">
            <a:spLocks/>
          </p:cNvSpPr>
          <p:nvPr/>
        </p:nvSpPr>
        <p:spPr>
          <a:xfrm>
            <a:off x="735869" y="2167871"/>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Sufficient team size for initial version of the app.</a:t>
            </a:r>
          </a:p>
          <a:p>
            <a:pPr marL="274320" indent="-226059">
              <a:spcBef>
                <a:spcPts val="600"/>
              </a:spcBef>
              <a:buClr>
                <a:schemeClr val="bg2"/>
              </a:buClr>
              <a:buSzPts val="1400"/>
              <a:buFont typeface="Poppins"/>
              <a:buChar char="●"/>
            </a:pPr>
            <a:r>
              <a:rPr lang="en-US" sz="1200" b="0" dirty="0">
                <a:solidFill>
                  <a:schemeClr val="tx1"/>
                </a:solidFill>
              </a:rPr>
              <a:t>Long project timeline reduces deadline risk.</a:t>
            </a:r>
          </a:p>
          <a:p>
            <a:pPr marL="274320" indent="-226059">
              <a:spcBef>
                <a:spcPts val="600"/>
              </a:spcBef>
              <a:buClr>
                <a:schemeClr val="bg2"/>
              </a:buClr>
              <a:buSzPts val="1400"/>
              <a:buFont typeface="Poppins"/>
              <a:buChar char="●"/>
            </a:pPr>
            <a:r>
              <a:rPr lang="en-US" sz="1200" b="0" dirty="0">
                <a:solidFill>
                  <a:schemeClr val="tx1"/>
                </a:solidFill>
              </a:rPr>
              <a:t>Lack of direct competitors at present.</a:t>
            </a:r>
          </a:p>
        </p:txBody>
      </p:sp>
      <p:sp>
        <p:nvSpPr>
          <p:cNvPr id="5" name="TextBox 4">
            <a:extLst>
              <a:ext uri="{FF2B5EF4-FFF2-40B4-BE49-F238E27FC236}">
                <a16:creationId xmlns:a16="http://schemas.microsoft.com/office/drawing/2014/main" id="{A2CD704C-6447-8FF1-7958-E53B35D1E66F}"/>
              </a:ext>
            </a:extLst>
          </p:cNvPr>
          <p:cNvSpPr txBox="1"/>
          <p:nvPr/>
        </p:nvSpPr>
        <p:spPr>
          <a:xfrm>
            <a:off x="527152" y="1053869"/>
            <a:ext cx="783488" cy="507831"/>
          </a:xfrm>
          <a:prstGeom prst="rect">
            <a:avLst/>
          </a:prstGeom>
          <a:noFill/>
        </p:spPr>
        <p:txBody>
          <a:bodyPr wrap="square">
            <a:spAutoFit/>
          </a:bodyPr>
          <a:lstStyle/>
          <a:p>
            <a:r>
              <a:rPr kumimoji="0" lang="en" sz="2700" b="1" i="0" u="none" strike="noStrike" kern="0" cap="none" spc="0" normalizeH="0" baseline="0" noProof="0" dirty="0">
                <a:ln>
                  <a:noFill/>
                </a:ln>
                <a:solidFill>
                  <a:srgbClr val="5571FB"/>
                </a:solidFill>
                <a:effectLst/>
                <a:uLnTx/>
                <a:uFillTx/>
                <a:latin typeface="Poppins"/>
                <a:cs typeface="Poppins"/>
                <a:sym typeface="Poppins"/>
              </a:rPr>
              <a:t>04</a:t>
            </a:r>
            <a:endParaRPr lang="en-US" dirty="0"/>
          </a:p>
        </p:txBody>
      </p:sp>
      <p:sp>
        <p:nvSpPr>
          <p:cNvPr id="8" name="Google Shape;604;p29">
            <a:extLst>
              <a:ext uri="{FF2B5EF4-FFF2-40B4-BE49-F238E27FC236}">
                <a16:creationId xmlns:a16="http://schemas.microsoft.com/office/drawing/2014/main" id="{E1330845-88C5-71C6-E06F-09789A1D114D}"/>
              </a:ext>
            </a:extLst>
          </p:cNvPr>
          <p:cNvSpPr txBox="1">
            <a:spLocks/>
          </p:cNvSpPr>
          <p:nvPr/>
        </p:nvSpPr>
        <p:spPr>
          <a:xfrm>
            <a:off x="4405732" y="1431784"/>
            <a:ext cx="3643800" cy="612088"/>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dirty="0">
                <a:effectLst/>
                <a:latin typeface="Calibri" panose="020F0502020204030204" pitchFamily="34" charset="0"/>
                <a:ea typeface="Calibri" panose="020F0502020204030204" pitchFamily="34" charset="0"/>
                <a:cs typeface="Arial" panose="020B0604020202020204" pitchFamily="34" charset="0"/>
              </a:rPr>
              <a:t>Compatibility with Delivery App (Low Risk)</a:t>
            </a:r>
            <a:endParaRPr lang="en-US" dirty="0"/>
          </a:p>
        </p:txBody>
      </p:sp>
      <p:sp>
        <p:nvSpPr>
          <p:cNvPr id="9" name="Google Shape;613;p29">
            <a:extLst>
              <a:ext uri="{FF2B5EF4-FFF2-40B4-BE49-F238E27FC236}">
                <a16:creationId xmlns:a16="http://schemas.microsoft.com/office/drawing/2014/main" id="{0499EA54-5FAA-E158-9C41-6BC3900A82AB}"/>
              </a:ext>
            </a:extLst>
          </p:cNvPr>
          <p:cNvSpPr/>
          <p:nvPr/>
        </p:nvSpPr>
        <p:spPr>
          <a:xfrm flipH="1">
            <a:off x="4252336" y="109250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95;p49">
            <a:extLst>
              <a:ext uri="{FF2B5EF4-FFF2-40B4-BE49-F238E27FC236}">
                <a16:creationId xmlns:a16="http://schemas.microsoft.com/office/drawing/2014/main" id="{2DBF5BF3-E651-F518-65D7-5EB2638D7EED}"/>
              </a:ext>
            </a:extLst>
          </p:cNvPr>
          <p:cNvSpPr txBox="1">
            <a:spLocks/>
          </p:cNvSpPr>
          <p:nvPr/>
        </p:nvSpPr>
        <p:spPr>
          <a:xfrm>
            <a:off x="4614449" y="2167871"/>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Need for new, fast server to handle app users.</a:t>
            </a:r>
          </a:p>
          <a:p>
            <a:pPr marL="274320" indent="-226059">
              <a:spcBef>
                <a:spcPts val="600"/>
              </a:spcBef>
              <a:buClr>
                <a:schemeClr val="bg2"/>
              </a:buClr>
              <a:buSzPts val="1400"/>
              <a:buFont typeface="Poppins"/>
              <a:buChar char="●"/>
            </a:pPr>
            <a:r>
              <a:rPr lang="en-US" sz="1200" b="0" dirty="0">
                <a:solidFill>
                  <a:schemeClr val="tx1"/>
                </a:solidFill>
              </a:rPr>
              <a:t>Planned marketing strategy to scale app delivery.</a:t>
            </a:r>
          </a:p>
        </p:txBody>
      </p:sp>
      <p:sp>
        <p:nvSpPr>
          <p:cNvPr id="11" name="TextBox 10">
            <a:extLst>
              <a:ext uri="{FF2B5EF4-FFF2-40B4-BE49-F238E27FC236}">
                <a16:creationId xmlns:a16="http://schemas.microsoft.com/office/drawing/2014/main" id="{38989C5B-707B-5692-5560-11DD6234AF0A}"/>
              </a:ext>
            </a:extLst>
          </p:cNvPr>
          <p:cNvSpPr txBox="1"/>
          <p:nvPr/>
        </p:nvSpPr>
        <p:spPr>
          <a:xfrm>
            <a:off x="4405732" y="1053869"/>
            <a:ext cx="783488" cy="507831"/>
          </a:xfrm>
          <a:prstGeom prst="rect">
            <a:avLst/>
          </a:prstGeom>
          <a:noFill/>
        </p:spPr>
        <p:txBody>
          <a:bodyPr wrap="square">
            <a:spAutoFit/>
          </a:bodyPr>
          <a:lstStyle/>
          <a:p>
            <a:r>
              <a:rPr kumimoji="0" lang="en" sz="2700" b="1" i="0" u="none" strike="noStrike" kern="0" cap="none" spc="0" normalizeH="0" baseline="0" noProof="0" dirty="0">
                <a:ln>
                  <a:noFill/>
                </a:ln>
                <a:solidFill>
                  <a:srgbClr val="5571FB"/>
                </a:solidFill>
                <a:effectLst/>
                <a:uLnTx/>
                <a:uFillTx/>
                <a:latin typeface="Poppins"/>
                <a:cs typeface="Poppins"/>
                <a:sym typeface="Poppins"/>
              </a:rPr>
              <a:t>05</a:t>
            </a:r>
            <a:endParaRPr lang="en-US" dirty="0"/>
          </a:p>
        </p:txBody>
      </p:sp>
      <p:sp>
        <p:nvSpPr>
          <p:cNvPr id="12" name="Google Shape;599;p29">
            <a:extLst>
              <a:ext uri="{FF2B5EF4-FFF2-40B4-BE49-F238E27FC236}">
                <a16:creationId xmlns:a16="http://schemas.microsoft.com/office/drawing/2014/main" id="{88C1A91C-D92A-BB36-EB89-62DC8482BF5F}"/>
              </a:ext>
            </a:extLst>
          </p:cNvPr>
          <p:cNvSpPr txBox="1">
            <a:spLocks noGrp="1"/>
          </p:cNvSpPr>
          <p:nvPr>
            <p:ph type="title"/>
          </p:nvPr>
        </p:nvSpPr>
        <p:spPr>
          <a:xfrm>
            <a:off x="295091" y="360576"/>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Technical Feasibility</a:t>
            </a:r>
            <a:endParaRPr b="1" dirty="0"/>
          </a:p>
        </p:txBody>
      </p:sp>
    </p:spTree>
    <p:extLst>
      <p:ext uri="{BB962C8B-B14F-4D97-AF65-F5344CB8AC3E}">
        <p14:creationId xmlns:p14="http://schemas.microsoft.com/office/powerpoint/2010/main" val="2825512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EEA3DD36-6A90-4917-E8F0-83EACF7C627A}"/>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A8731CAD-1B09-E4D9-DCAB-3759EFEED7F8}"/>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Economic  Feasibility</a:t>
            </a:r>
            <a:endParaRPr b="1" dirty="0"/>
          </a:p>
        </p:txBody>
      </p:sp>
      <p:sp>
        <p:nvSpPr>
          <p:cNvPr id="600" name="Google Shape;600;p29">
            <a:extLst>
              <a:ext uri="{FF2B5EF4-FFF2-40B4-BE49-F238E27FC236}">
                <a16:creationId xmlns:a16="http://schemas.microsoft.com/office/drawing/2014/main" id="{FA4D0290-2571-527C-6DF5-043076EE223A}"/>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CD8EE098-6621-4D0A-D6DB-052887F9A630}"/>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dirty="0"/>
              <a:t>Overall benefits:</a:t>
            </a:r>
          </a:p>
        </p:txBody>
      </p:sp>
      <p:sp>
        <p:nvSpPr>
          <p:cNvPr id="612" name="Google Shape;612;p29">
            <a:extLst>
              <a:ext uri="{FF2B5EF4-FFF2-40B4-BE49-F238E27FC236}">
                <a16:creationId xmlns:a16="http://schemas.microsoft.com/office/drawing/2014/main" id="{1972F98C-5ACF-8501-CC04-8BAF7EB2AA52}"/>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F5B94272-D04D-C0CA-041E-7C6CB71139E6}"/>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The number of visits to the site has increased significantly over the years.</a:t>
            </a:r>
          </a:p>
          <a:p>
            <a:pPr marL="274320" indent="-226059">
              <a:spcBef>
                <a:spcPts val="600"/>
              </a:spcBef>
              <a:buClr>
                <a:schemeClr val="bg2"/>
              </a:buClr>
              <a:buSzPts val="1400"/>
              <a:buFont typeface="Poppins"/>
              <a:buChar char="●"/>
            </a:pPr>
            <a:r>
              <a:rPr lang="en-US" sz="1200" b="0" dirty="0">
                <a:solidFill>
                  <a:schemeClr val="tx1"/>
                </a:solidFill>
              </a:rPr>
              <a:t>The percentage of each order also increases, which means an increase in revenue from each order.</a:t>
            </a:r>
          </a:p>
          <a:p>
            <a:pPr marL="274320" indent="-226059">
              <a:spcBef>
                <a:spcPts val="600"/>
              </a:spcBef>
              <a:buClr>
                <a:schemeClr val="bg2"/>
              </a:buClr>
              <a:buSzPts val="1400"/>
              <a:buFont typeface="Poppins"/>
              <a:buChar char="●"/>
            </a:pPr>
            <a:r>
              <a:rPr lang="en-US" sz="1200" b="0" dirty="0">
                <a:solidFill>
                  <a:schemeClr val="tx1"/>
                </a:solidFill>
              </a:rPr>
              <a:t>Investments increase as the project develops and the volume of work increases.</a:t>
            </a:r>
          </a:p>
          <a:p>
            <a:pPr marL="274320" indent="-226059">
              <a:spcBef>
                <a:spcPts val="600"/>
              </a:spcBef>
              <a:buClr>
                <a:schemeClr val="bg2"/>
              </a:buClr>
              <a:buSzPts val="1400"/>
              <a:buFont typeface="Poppins"/>
              <a:buChar char="●"/>
            </a:pPr>
            <a:r>
              <a:rPr lang="en-US" sz="1200" b="0" dirty="0">
                <a:solidFill>
                  <a:schemeClr val="tx1"/>
                </a:solidFill>
              </a:rPr>
              <a:t>The overall benefits increase significantly over the years.</a:t>
            </a:r>
          </a:p>
        </p:txBody>
      </p:sp>
    </p:spTree>
    <p:extLst>
      <p:ext uri="{BB962C8B-B14F-4D97-AF65-F5344CB8AC3E}">
        <p14:creationId xmlns:p14="http://schemas.microsoft.com/office/powerpoint/2010/main" val="3619508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9490E970-E380-1A9F-3C12-AA81B80B8931}"/>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9177D577-B8F9-B23D-7134-4A333E7DA89E}"/>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Economic  Feasibility</a:t>
            </a:r>
            <a:endParaRPr b="1" dirty="0"/>
          </a:p>
        </p:txBody>
      </p:sp>
      <p:sp>
        <p:nvSpPr>
          <p:cNvPr id="600" name="Google Shape;600;p29">
            <a:extLst>
              <a:ext uri="{FF2B5EF4-FFF2-40B4-BE49-F238E27FC236}">
                <a16:creationId xmlns:a16="http://schemas.microsoft.com/office/drawing/2014/main" id="{7AABBE7C-B609-636C-32BC-13F9DDC863EF}"/>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02</a:t>
            </a:r>
            <a:endParaRPr dirty="0"/>
          </a:p>
        </p:txBody>
      </p:sp>
      <p:sp>
        <p:nvSpPr>
          <p:cNvPr id="601" name="Google Shape;601;p29">
            <a:extLst>
              <a:ext uri="{FF2B5EF4-FFF2-40B4-BE49-F238E27FC236}">
                <a16:creationId xmlns:a16="http://schemas.microsoft.com/office/drawing/2014/main" id="{C313ACE3-5123-4977-487D-39E03DBE21F9}"/>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dirty="0"/>
              <a:t>Costs</a:t>
            </a:r>
          </a:p>
        </p:txBody>
      </p:sp>
      <p:sp>
        <p:nvSpPr>
          <p:cNvPr id="612" name="Google Shape;612;p29">
            <a:extLst>
              <a:ext uri="{FF2B5EF4-FFF2-40B4-BE49-F238E27FC236}">
                <a16:creationId xmlns:a16="http://schemas.microsoft.com/office/drawing/2014/main" id="{54E6CF8F-EB88-A46F-4298-6DF9E2742A7C}"/>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C21BF04F-3259-89A5-1977-3BCDE8C52EB9}"/>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Development costs start in the first year .</a:t>
            </a:r>
          </a:p>
          <a:p>
            <a:pPr marL="274320" indent="-226059">
              <a:spcBef>
                <a:spcPts val="600"/>
              </a:spcBef>
              <a:buClr>
                <a:schemeClr val="bg2"/>
              </a:buClr>
              <a:buSzPts val="1400"/>
              <a:buFont typeface="Poppins"/>
              <a:buChar char="●"/>
            </a:pPr>
            <a:r>
              <a:rPr lang="en-US" sz="1200" b="0" dirty="0">
                <a:solidFill>
                  <a:schemeClr val="tx1"/>
                </a:solidFill>
              </a:rPr>
              <a:t>Operational costs increase over the years, especially the costs of private servers and marketing.</a:t>
            </a:r>
          </a:p>
          <a:p>
            <a:pPr marL="274320" indent="-226059">
              <a:spcBef>
                <a:spcPts val="600"/>
              </a:spcBef>
              <a:buClr>
                <a:schemeClr val="bg2"/>
              </a:buClr>
              <a:buSzPts val="1400"/>
              <a:buFont typeface="Poppins"/>
              <a:buChar char="●"/>
            </a:pPr>
            <a:r>
              <a:rPr lang="en-US" sz="1200" b="0" dirty="0">
                <a:solidFill>
                  <a:schemeClr val="tx1"/>
                </a:solidFill>
              </a:rPr>
              <a:t>The difference between the total benefits and costs begins to be negative in the second year, but becomes positive in subsequent years.</a:t>
            </a:r>
          </a:p>
        </p:txBody>
      </p:sp>
    </p:spTree>
    <p:extLst>
      <p:ext uri="{BB962C8B-B14F-4D97-AF65-F5344CB8AC3E}">
        <p14:creationId xmlns:p14="http://schemas.microsoft.com/office/powerpoint/2010/main" val="428003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C8FC23D2-C922-AA65-799E-C8FFBC11D3A7}"/>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714F6E37-F11D-E63A-7454-10063E78E704}"/>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Economic  Feasibility</a:t>
            </a:r>
            <a:endParaRPr b="1" dirty="0"/>
          </a:p>
        </p:txBody>
      </p:sp>
      <p:sp>
        <p:nvSpPr>
          <p:cNvPr id="600" name="Google Shape;600;p29">
            <a:extLst>
              <a:ext uri="{FF2B5EF4-FFF2-40B4-BE49-F238E27FC236}">
                <a16:creationId xmlns:a16="http://schemas.microsoft.com/office/drawing/2014/main" id="{257DBACA-C497-7069-FA7D-5DE583A5351F}"/>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03</a:t>
            </a:r>
            <a:endParaRPr dirty="0"/>
          </a:p>
        </p:txBody>
      </p:sp>
      <p:sp>
        <p:nvSpPr>
          <p:cNvPr id="601" name="Google Shape;601;p29">
            <a:extLst>
              <a:ext uri="{FF2B5EF4-FFF2-40B4-BE49-F238E27FC236}">
                <a16:creationId xmlns:a16="http://schemas.microsoft.com/office/drawing/2014/main" id="{80717BDB-F98C-1AFC-81AD-099130B28917}"/>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dirty="0"/>
              <a:t>Net cash flow</a:t>
            </a:r>
          </a:p>
        </p:txBody>
      </p:sp>
      <p:sp>
        <p:nvSpPr>
          <p:cNvPr id="612" name="Google Shape;612;p29">
            <a:extLst>
              <a:ext uri="{FF2B5EF4-FFF2-40B4-BE49-F238E27FC236}">
                <a16:creationId xmlns:a16="http://schemas.microsoft.com/office/drawing/2014/main" id="{3B47AE0E-6C84-0F7E-9B0E-94B557E5AE9C}"/>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090EFF37-F2D3-F522-1845-A8A070883377}"/>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The results show that net cash was initially negative, but began to increase from the third year.</a:t>
            </a:r>
          </a:p>
          <a:p>
            <a:pPr marL="274320" indent="-226059">
              <a:spcBef>
                <a:spcPts val="600"/>
              </a:spcBef>
              <a:buClr>
                <a:schemeClr val="bg2"/>
              </a:buClr>
              <a:buSzPts val="1400"/>
              <a:buFont typeface="Poppins"/>
              <a:buChar char="●"/>
            </a:pPr>
            <a:r>
              <a:rPr lang="en-US" sz="1200" b="0" dirty="0">
                <a:solidFill>
                  <a:schemeClr val="tx1"/>
                </a:solidFill>
              </a:rPr>
              <a:t>The return on investment is approximately 10.26%, which indicates the long-term viability of the project.</a:t>
            </a:r>
          </a:p>
          <a:p>
            <a:pPr marL="274320" indent="-226059">
              <a:spcBef>
                <a:spcPts val="600"/>
              </a:spcBef>
              <a:buClr>
                <a:schemeClr val="bg2"/>
              </a:buClr>
              <a:buSzPts val="1400"/>
              <a:buFont typeface="Poppins"/>
              <a:buChar char="●"/>
            </a:pPr>
            <a:r>
              <a:rPr lang="en-US" sz="1200" b="0" dirty="0">
                <a:solidFill>
                  <a:schemeClr val="tx1"/>
                </a:solidFill>
              </a:rPr>
              <a:t>The point of sale will be approximately 2.733 years after the start of the project.</a:t>
            </a:r>
          </a:p>
        </p:txBody>
      </p:sp>
    </p:spTree>
    <p:extLst>
      <p:ext uri="{BB962C8B-B14F-4D97-AF65-F5344CB8AC3E}">
        <p14:creationId xmlns:p14="http://schemas.microsoft.com/office/powerpoint/2010/main" val="402341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30"/>
          <p:cNvGrpSpPr/>
          <p:nvPr/>
        </p:nvGrpSpPr>
        <p:grpSpPr>
          <a:xfrm>
            <a:off x="710321" y="368238"/>
            <a:ext cx="7920460" cy="4407033"/>
            <a:chOff x="710321" y="368238"/>
            <a:chExt cx="7920460" cy="4407033"/>
          </a:xfrm>
        </p:grpSpPr>
        <p:sp>
          <p:nvSpPr>
            <p:cNvPr id="621" name="Google Shape;621;p30"/>
            <p:cNvSpPr/>
            <p:nvPr/>
          </p:nvSpPr>
          <p:spPr>
            <a:xfrm flipH="1">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rot="10800000">
              <a:off x="710321" y="38900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0"/>
          <p:cNvSpPr txBox="1">
            <a:spLocks noGrp="1"/>
          </p:cNvSpPr>
          <p:nvPr>
            <p:ph type="title"/>
          </p:nvPr>
        </p:nvSpPr>
        <p:spPr>
          <a:xfrm>
            <a:off x="4305015" y="2009367"/>
            <a:ext cx="3602100" cy="144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b="0" dirty="0">
                <a:solidFill>
                  <a:schemeClr val="lt1"/>
                </a:solidFill>
              </a:rPr>
              <a:t>Problem</a:t>
            </a:r>
            <a:r>
              <a:rPr lang="en" dirty="0">
                <a:solidFill>
                  <a:schemeClr val="accent1"/>
                </a:solidFill>
              </a:rPr>
              <a:t> definition</a:t>
            </a:r>
            <a:endParaRPr dirty="0">
              <a:solidFill>
                <a:schemeClr val="accent1"/>
              </a:solidFill>
            </a:endParaRPr>
          </a:p>
        </p:txBody>
      </p:sp>
      <p:sp>
        <p:nvSpPr>
          <p:cNvPr id="624" name="Google Shape;624;p30"/>
          <p:cNvSpPr txBox="1">
            <a:spLocks noGrp="1"/>
          </p:cNvSpPr>
          <p:nvPr>
            <p:ph type="title" idx="2"/>
          </p:nvPr>
        </p:nvSpPr>
        <p:spPr>
          <a:xfrm>
            <a:off x="6754415" y="1009867"/>
            <a:ext cx="1152300" cy="974100"/>
          </a:xfrm>
          <a:prstGeom prst="rect">
            <a:avLst/>
          </a:prstGeom>
        </p:spPr>
        <p:txBody>
          <a:bodyPr spcFirstLastPara="1" wrap="square" lIns="91425" tIns="91425" rIns="91425" bIns="0" anchor="b" anchorCtr="0">
            <a:noAutofit/>
          </a:bodyPr>
          <a:lstStyle/>
          <a:p>
            <a:pPr marL="0" lvl="0" indent="0" algn="r" rtl="0">
              <a:spcBef>
                <a:spcPts val="0"/>
              </a:spcBef>
              <a:spcAft>
                <a:spcPts val="0"/>
              </a:spcAft>
              <a:buNone/>
            </a:pPr>
            <a:r>
              <a:rPr lang="en" b="1"/>
              <a:t>01</a:t>
            </a:r>
            <a:endParaRPr b="1"/>
          </a:p>
        </p:txBody>
      </p:sp>
      <p:sp>
        <p:nvSpPr>
          <p:cNvPr id="625" name="Google Shape;625;p30"/>
          <p:cNvSpPr txBox="1">
            <a:spLocks noGrp="1"/>
          </p:cNvSpPr>
          <p:nvPr>
            <p:ph type="subTitle" idx="1"/>
          </p:nvPr>
        </p:nvSpPr>
        <p:spPr>
          <a:xfrm>
            <a:off x="5419915" y="3493692"/>
            <a:ext cx="2486700" cy="705600"/>
          </a:xfrm>
          <a:prstGeom prst="rect">
            <a:avLst/>
          </a:prstGeom>
        </p:spPr>
        <p:txBody>
          <a:bodyPr spcFirstLastPara="1" wrap="square" lIns="91425" tIns="91425" rIns="91425" bIns="0" anchor="t" anchorCtr="0">
            <a:noAutofit/>
          </a:bodyPr>
          <a:lstStyle/>
          <a:p>
            <a:pPr marL="0" lvl="0" indent="0" algn="r" rtl="0">
              <a:spcBef>
                <a:spcPts val="0"/>
              </a:spcBef>
              <a:spcAft>
                <a:spcPts val="1600"/>
              </a:spcAft>
              <a:buClr>
                <a:schemeClr val="dk1"/>
              </a:buClr>
              <a:buSzPts val="1100"/>
              <a:buFont typeface="Arial"/>
              <a:buNone/>
            </a:pPr>
            <a:r>
              <a:rPr lang="en-US" dirty="0"/>
              <a:t>S</a:t>
            </a:r>
            <a:r>
              <a:rPr lang="en" dirty="0"/>
              <a:t>imple description about the problem</a:t>
            </a:r>
            <a:endParaRPr dirty="0"/>
          </a:p>
        </p:txBody>
      </p:sp>
      <p:grpSp>
        <p:nvGrpSpPr>
          <p:cNvPr id="626" name="Google Shape;626;p30"/>
          <p:cNvGrpSpPr/>
          <p:nvPr/>
        </p:nvGrpSpPr>
        <p:grpSpPr>
          <a:xfrm>
            <a:off x="1254948" y="829025"/>
            <a:ext cx="2561448" cy="2522537"/>
            <a:chOff x="1254948" y="829025"/>
            <a:chExt cx="2561448" cy="2522537"/>
          </a:xfrm>
        </p:grpSpPr>
        <p:grpSp>
          <p:nvGrpSpPr>
            <p:cNvPr id="627" name="Google Shape;627;p30"/>
            <p:cNvGrpSpPr/>
            <p:nvPr/>
          </p:nvGrpSpPr>
          <p:grpSpPr>
            <a:xfrm flipH="1">
              <a:off x="1254948" y="3018091"/>
              <a:ext cx="882533" cy="333471"/>
              <a:chOff x="3551575" y="3215125"/>
              <a:chExt cx="389450" cy="147150"/>
            </a:xfrm>
          </p:grpSpPr>
          <p:sp>
            <p:nvSpPr>
              <p:cNvPr id="628" name="Google Shape;628;p30"/>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30"/>
            <p:cNvGrpSpPr/>
            <p:nvPr/>
          </p:nvGrpSpPr>
          <p:grpSpPr>
            <a:xfrm flipH="1">
              <a:off x="3094297" y="829025"/>
              <a:ext cx="722099" cy="407700"/>
              <a:chOff x="1211425" y="918075"/>
              <a:chExt cx="722099" cy="407700"/>
            </a:xfrm>
          </p:grpSpPr>
          <p:sp>
            <p:nvSpPr>
              <p:cNvPr id="651" name="Google Shape;651;p30"/>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0"/>
          <p:cNvGrpSpPr/>
          <p:nvPr/>
        </p:nvGrpSpPr>
        <p:grpSpPr>
          <a:xfrm>
            <a:off x="685904" y="-2339247"/>
            <a:ext cx="6632641" cy="10060256"/>
            <a:chOff x="685904" y="-2339247"/>
            <a:chExt cx="6632641" cy="10060256"/>
          </a:xfrm>
        </p:grpSpPr>
        <p:grpSp>
          <p:nvGrpSpPr>
            <p:cNvPr id="670" name="Google Shape;670;p30"/>
            <p:cNvGrpSpPr/>
            <p:nvPr/>
          </p:nvGrpSpPr>
          <p:grpSpPr>
            <a:xfrm rot="-5400000">
              <a:off x="1527805" y="-2612093"/>
              <a:ext cx="4530594" cy="5076286"/>
              <a:chOff x="4826000" y="4400753"/>
              <a:chExt cx="4530594" cy="5076286"/>
            </a:xfrm>
          </p:grpSpPr>
          <p:sp>
            <p:nvSpPr>
              <p:cNvPr id="671" name="Google Shape;671;p30"/>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0"/>
            <p:cNvGrpSpPr/>
            <p:nvPr/>
          </p:nvGrpSpPr>
          <p:grpSpPr>
            <a:xfrm rot="-2006149" flipH="1">
              <a:off x="4571687" y="-1036201"/>
              <a:ext cx="2324989" cy="2229599"/>
              <a:chOff x="5165475" y="-713653"/>
              <a:chExt cx="2324999" cy="2229609"/>
            </a:xfrm>
          </p:grpSpPr>
          <p:sp>
            <p:nvSpPr>
              <p:cNvPr id="674" name="Google Shape;674;p30"/>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0"/>
            <p:cNvGrpSpPr/>
            <p:nvPr/>
          </p:nvGrpSpPr>
          <p:grpSpPr>
            <a:xfrm rot="490164" flipH="1">
              <a:off x="911290" y="4092424"/>
              <a:ext cx="3324918" cy="3409649"/>
              <a:chOff x="7159200" y="2117361"/>
              <a:chExt cx="2271501" cy="2329387"/>
            </a:xfrm>
          </p:grpSpPr>
          <p:sp>
            <p:nvSpPr>
              <p:cNvPr id="677" name="Google Shape;677;p30"/>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19B6BFA7-9BEE-1005-B7BB-B78B3144BE5E}"/>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486B95BB-8062-5F4A-E3AD-99D09E178EE1}"/>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 Organization  Feasibility</a:t>
            </a:r>
            <a:endParaRPr b="1" dirty="0"/>
          </a:p>
        </p:txBody>
      </p:sp>
      <p:sp>
        <p:nvSpPr>
          <p:cNvPr id="600" name="Google Shape;600;p29">
            <a:extLst>
              <a:ext uri="{FF2B5EF4-FFF2-40B4-BE49-F238E27FC236}">
                <a16:creationId xmlns:a16="http://schemas.microsoft.com/office/drawing/2014/main" id="{BD607B92-E943-D16D-40EC-605F57363128}"/>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CE3371B7-98FE-A8BE-5574-24881D0E611E}"/>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dirty="0"/>
              <a:t>Champion </a:t>
            </a:r>
          </a:p>
        </p:txBody>
      </p:sp>
      <p:sp>
        <p:nvSpPr>
          <p:cNvPr id="612" name="Google Shape;612;p29">
            <a:extLst>
              <a:ext uri="{FF2B5EF4-FFF2-40B4-BE49-F238E27FC236}">
                <a16:creationId xmlns:a16="http://schemas.microsoft.com/office/drawing/2014/main" id="{DBD0FFD4-FAE6-3C40-6953-38E7CFE78B9D}"/>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393A4C7A-6447-C08D-1254-C38983B55FD8}"/>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The goal of the Hatley Project is to provide a distinctive delivery service that provides job opportunities for young people away from delivery companies exploiting them, facilitating the service for users so that it saves them the time and cost of ordering, the time required to complete the project is one year.</a:t>
            </a:r>
          </a:p>
        </p:txBody>
      </p:sp>
    </p:spTree>
    <p:extLst>
      <p:ext uri="{BB962C8B-B14F-4D97-AF65-F5344CB8AC3E}">
        <p14:creationId xmlns:p14="http://schemas.microsoft.com/office/powerpoint/2010/main" val="289926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B2025864-8EF3-1C57-7C8A-F3A0BE8C53F7}"/>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3CB328B3-B5BE-5214-6FAD-429809FB4B1B}"/>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 Organization  Feasibility</a:t>
            </a:r>
            <a:endParaRPr b="1" dirty="0"/>
          </a:p>
        </p:txBody>
      </p:sp>
      <p:sp>
        <p:nvSpPr>
          <p:cNvPr id="600" name="Google Shape;600;p29">
            <a:extLst>
              <a:ext uri="{FF2B5EF4-FFF2-40B4-BE49-F238E27FC236}">
                <a16:creationId xmlns:a16="http://schemas.microsoft.com/office/drawing/2014/main" id="{78F68EF1-3A15-C1BA-0DB4-63F49A97A30B}"/>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006DBFFB-473E-97EC-5086-26690FC9F7EE}"/>
              </a:ext>
            </a:extLst>
          </p:cNvPr>
          <p:cNvSpPr txBox="1">
            <a:spLocks noGrp="1"/>
          </p:cNvSpPr>
          <p:nvPr>
            <p:ph type="subTitle" idx="1"/>
          </p:nvPr>
        </p:nvSpPr>
        <p:spPr>
          <a:xfrm>
            <a:off x="920930" y="1538464"/>
            <a:ext cx="447403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dirty="0"/>
              <a:t>organizational Management  </a:t>
            </a:r>
          </a:p>
        </p:txBody>
      </p:sp>
      <p:sp>
        <p:nvSpPr>
          <p:cNvPr id="612" name="Google Shape;612;p29">
            <a:extLst>
              <a:ext uri="{FF2B5EF4-FFF2-40B4-BE49-F238E27FC236}">
                <a16:creationId xmlns:a16="http://schemas.microsoft.com/office/drawing/2014/main" id="{A16ADD70-8565-635C-00F5-8E9702D6173C}"/>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34D7D853-0E57-1103-9CBF-19546121F3FF}"/>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we will support this project with budget 228,500EGP.</a:t>
            </a:r>
          </a:p>
        </p:txBody>
      </p:sp>
    </p:spTree>
    <p:extLst>
      <p:ext uri="{BB962C8B-B14F-4D97-AF65-F5344CB8AC3E}">
        <p14:creationId xmlns:p14="http://schemas.microsoft.com/office/powerpoint/2010/main" val="3975832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7CF7966F-F050-A1AD-442E-6B90AADB65B1}"/>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D53C6577-4B3F-C609-A55F-1E6B85E7CE7D}"/>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ESTIMATED EXPENSES</a:t>
            </a:r>
          </a:p>
        </p:txBody>
      </p:sp>
      <p:pic>
        <p:nvPicPr>
          <p:cNvPr id="6" name="Picture 5">
            <a:extLst>
              <a:ext uri="{FF2B5EF4-FFF2-40B4-BE49-F238E27FC236}">
                <a16:creationId xmlns:a16="http://schemas.microsoft.com/office/drawing/2014/main" id="{CF8C5849-465C-36A5-9FCB-887972DD0F36}"/>
              </a:ext>
            </a:extLst>
          </p:cNvPr>
          <p:cNvPicPr>
            <a:picLocks noChangeAspect="1"/>
          </p:cNvPicPr>
          <p:nvPr/>
        </p:nvPicPr>
        <p:blipFill>
          <a:blip r:embed="rId3"/>
          <a:stretch>
            <a:fillRect/>
          </a:stretch>
        </p:blipFill>
        <p:spPr>
          <a:xfrm>
            <a:off x="88403" y="1158240"/>
            <a:ext cx="8967143" cy="3565635"/>
          </a:xfrm>
          <a:prstGeom prst="rect">
            <a:avLst/>
          </a:prstGeom>
        </p:spPr>
      </p:pic>
    </p:spTree>
    <p:extLst>
      <p:ext uri="{BB962C8B-B14F-4D97-AF65-F5344CB8AC3E}">
        <p14:creationId xmlns:p14="http://schemas.microsoft.com/office/powerpoint/2010/main" val="1734188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35"/>
          <p:cNvGrpSpPr/>
          <p:nvPr/>
        </p:nvGrpSpPr>
        <p:grpSpPr>
          <a:xfrm>
            <a:off x="713223" y="368238"/>
            <a:ext cx="7917558" cy="4407033"/>
            <a:chOff x="713223" y="368238"/>
            <a:chExt cx="7917558" cy="4407033"/>
          </a:xfrm>
        </p:grpSpPr>
        <p:sp>
          <p:nvSpPr>
            <p:cNvPr id="757" name="Google Shape;757;p35"/>
            <p:cNvSpPr/>
            <p:nvPr/>
          </p:nvSpPr>
          <p:spPr>
            <a:xfrm rot="10800000">
              <a:off x="2677775" y="368238"/>
              <a:ext cx="5953005" cy="4407033"/>
            </a:xfrm>
            <a:custGeom>
              <a:avLst/>
              <a:gdLst/>
              <a:ahLst/>
              <a:cxnLst/>
              <a:rect l="l" t="t" r="r" b="b"/>
              <a:pathLst>
                <a:path w="130577" h="99375" extrusionOk="0">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rot="10800000">
              <a:off x="713223" y="2400200"/>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35"/>
          <p:cNvSpPr txBox="1">
            <a:spLocks noGrp="1"/>
          </p:cNvSpPr>
          <p:nvPr>
            <p:ph type="title"/>
          </p:nvPr>
        </p:nvSpPr>
        <p:spPr>
          <a:xfrm>
            <a:off x="3662475" y="2174375"/>
            <a:ext cx="4359000" cy="187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b="0" dirty="0">
                <a:solidFill>
                  <a:schemeClr val="lt1"/>
                </a:solidFill>
              </a:rPr>
              <a:t>Last</a:t>
            </a:r>
            <a:br>
              <a:rPr lang="en" b="0" dirty="0">
                <a:solidFill>
                  <a:schemeClr val="lt1"/>
                </a:solidFill>
              </a:rPr>
            </a:br>
            <a:r>
              <a:rPr lang="en" dirty="0">
                <a:solidFill>
                  <a:schemeClr val="lt1"/>
                </a:solidFill>
              </a:rPr>
              <a:t> </a:t>
            </a:r>
            <a:r>
              <a:rPr lang="en" dirty="0">
                <a:solidFill>
                  <a:schemeClr val="accent1"/>
                </a:solidFill>
              </a:rPr>
              <a:t>words</a:t>
            </a:r>
            <a:endParaRPr dirty="0">
              <a:solidFill>
                <a:schemeClr val="accent1"/>
              </a:solidFill>
            </a:endParaRPr>
          </a:p>
        </p:txBody>
      </p:sp>
      <p:grpSp>
        <p:nvGrpSpPr>
          <p:cNvPr id="760" name="Google Shape;760;p35"/>
          <p:cNvGrpSpPr/>
          <p:nvPr/>
        </p:nvGrpSpPr>
        <p:grpSpPr>
          <a:xfrm>
            <a:off x="713230" y="1437717"/>
            <a:ext cx="7113095" cy="3166295"/>
            <a:chOff x="713230" y="1437717"/>
            <a:chExt cx="7113095" cy="3166295"/>
          </a:xfrm>
        </p:grpSpPr>
        <p:grpSp>
          <p:nvGrpSpPr>
            <p:cNvPr id="761" name="Google Shape;761;p35"/>
            <p:cNvGrpSpPr/>
            <p:nvPr/>
          </p:nvGrpSpPr>
          <p:grpSpPr>
            <a:xfrm>
              <a:off x="713230" y="4270541"/>
              <a:ext cx="882533" cy="333471"/>
              <a:chOff x="3551575" y="3215125"/>
              <a:chExt cx="389450" cy="147150"/>
            </a:xfrm>
          </p:grpSpPr>
          <p:sp>
            <p:nvSpPr>
              <p:cNvPr id="762" name="Google Shape;762;p35"/>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5"/>
            <p:cNvGrpSpPr/>
            <p:nvPr/>
          </p:nvGrpSpPr>
          <p:grpSpPr>
            <a:xfrm>
              <a:off x="7104225" y="1437717"/>
              <a:ext cx="722099" cy="407700"/>
              <a:chOff x="1211425" y="918075"/>
              <a:chExt cx="722099" cy="407700"/>
            </a:xfrm>
          </p:grpSpPr>
          <p:sp>
            <p:nvSpPr>
              <p:cNvPr id="785" name="Google Shape;785;p35"/>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3" name="Google Shape;803;p35"/>
          <p:cNvGrpSpPr/>
          <p:nvPr/>
        </p:nvGrpSpPr>
        <p:grpSpPr>
          <a:xfrm>
            <a:off x="-2345656" y="-1320018"/>
            <a:ext cx="8780562" cy="9003051"/>
            <a:chOff x="-2345656" y="-1320018"/>
            <a:chExt cx="8780562" cy="9003051"/>
          </a:xfrm>
        </p:grpSpPr>
        <p:grpSp>
          <p:nvGrpSpPr>
            <p:cNvPr id="804" name="Google Shape;804;p35"/>
            <p:cNvGrpSpPr/>
            <p:nvPr/>
          </p:nvGrpSpPr>
          <p:grpSpPr>
            <a:xfrm rot="-4179191">
              <a:off x="1000180" y="-881268"/>
              <a:ext cx="2324987" cy="2229597"/>
              <a:chOff x="5165475" y="-713653"/>
              <a:chExt cx="2324999" cy="2229609"/>
            </a:xfrm>
          </p:grpSpPr>
          <p:sp>
            <p:nvSpPr>
              <p:cNvPr id="805" name="Google Shape;805;p35"/>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5"/>
            <p:cNvGrpSpPr/>
            <p:nvPr/>
          </p:nvGrpSpPr>
          <p:grpSpPr>
            <a:xfrm rot="-1541492">
              <a:off x="2535099" y="3721048"/>
              <a:ext cx="3325047" cy="3409781"/>
              <a:chOff x="7159200" y="2117361"/>
              <a:chExt cx="2271501" cy="2329387"/>
            </a:xfrm>
          </p:grpSpPr>
          <p:sp>
            <p:nvSpPr>
              <p:cNvPr id="808" name="Google Shape;808;p35"/>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5"/>
            <p:cNvGrpSpPr/>
            <p:nvPr/>
          </p:nvGrpSpPr>
          <p:grpSpPr>
            <a:xfrm rot="10800000">
              <a:off x="-2345656" y="-1320018"/>
              <a:ext cx="4530594" cy="5076286"/>
              <a:chOff x="4826000" y="4400753"/>
              <a:chExt cx="4530594" cy="5076286"/>
            </a:xfrm>
          </p:grpSpPr>
          <p:sp>
            <p:nvSpPr>
              <p:cNvPr id="812" name="Google Shape;812;p35"/>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6"/>
          <p:cNvSpPr/>
          <p:nvPr/>
        </p:nvSpPr>
        <p:spPr>
          <a:xfrm rot="10800000">
            <a:off x="720330" y="801003"/>
            <a:ext cx="350302" cy="700625"/>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6"/>
          <p:cNvGrpSpPr/>
          <p:nvPr/>
        </p:nvGrpSpPr>
        <p:grpSpPr>
          <a:xfrm>
            <a:off x="1852898" y="947466"/>
            <a:ext cx="2079759" cy="2404093"/>
            <a:chOff x="1852898" y="947466"/>
            <a:chExt cx="2079759" cy="2404093"/>
          </a:xfrm>
        </p:grpSpPr>
        <p:grpSp>
          <p:nvGrpSpPr>
            <p:cNvPr id="1128" name="Google Shape;1128;p46"/>
            <p:cNvGrpSpPr/>
            <p:nvPr/>
          </p:nvGrpSpPr>
          <p:grpSpPr>
            <a:xfrm flipH="1">
              <a:off x="1852898" y="3018088"/>
              <a:ext cx="882533" cy="333471"/>
              <a:chOff x="3551575" y="3215125"/>
              <a:chExt cx="389450" cy="147150"/>
            </a:xfrm>
          </p:grpSpPr>
          <p:sp>
            <p:nvSpPr>
              <p:cNvPr id="1129" name="Google Shape;1129;p46"/>
              <p:cNvSpPr/>
              <p:nvPr/>
            </p:nvSpPr>
            <p:spPr>
              <a:xfrm>
                <a:off x="3551575"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3551575"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361215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361215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3551575"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3551575"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367272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367272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3733300" y="3275700"/>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3733300" y="3275700"/>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367272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367272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3793875" y="3215125"/>
                <a:ext cx="26000" cy="25975"/>
              </a:xfrm>
              <a:custGeom>
                <a:avLst/>
                <a:gdLst/>
                <a:ahLst/>
                <a:cxnLst/>
                <a:rect l="l" t="t" r="r" b="b"/>
                <a:pathLst>
                  <a:path w="1040" h="1039" fill="none" extrusionOk="0">
                    <a:moveTo>
                      <a:pt x="1"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3793875" y="3215125"/>
                <a:ext cx="26000" cy="25975"/>
              </a:xfrm>
              <a:custGeom>
                <a:avLst/>
                <a:gdLst/>
                <a:ahLst/>
                <a:cxnLst/>
                <a:rect l="l" t="t" r="r" b="b"/>
                <a:pathLst>
                  <a:path w="1040" h="1039" fill="none" extrusionOk="0">
                    <a:moveTo>
                      <a:pt x="1"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3854475" y="3275700"/>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3854475" y="3275700"/>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3793875" y="3336275"/>
                <a:ext cx="26000" cy="26000"/>
              </a:xfrm>
              <a:custGeom>
                <a:avLst/>
                <a:gdLst/>
                <a:ahLst/>
                <a:cxnLst/>
                <a:rect l="l" t="t" r="r" b="b"/>
                <a:pathLst>
                  <a:path w="1040" h="1040" fill="none" extrusionOk="0">
                    <a:moveTo>
                      <a:pt x="1"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3793875" y="3336275"/>
                <a:ext cx="26000" cy="26000"/>
              </a:xfrm>
              <a:custGeom>
                <a:avLst/>
                <a:gdLst/>
                <a:ahLst/>
                <a:cxnLst/>
                <a:rect l="l" t="t" r="r" b="b"/>
                <a:pathLst>
                  <a:path w="1040" h="1040" fill="none" extrusionOk="0">
                    <a:moveTo>
                      <a:pt x="1"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3915050" y="3215125"/>
                <a:ext cx="25975" cy="25975"/>
              </a:xfrm>
              <a:custGeom>
                <a:avLst/>
                <a:gdLst/>
                <a:ahLst/>
                <a:cxnLst/>
                <a:rect l="l" t="t" r="r" b="b"/>
                <a:pathLst>
                  <a:path w="1039" h="1039" fill="none" extrusionOk="0">
                    <a:moveTo>
                      <a:pt x="0" y="1039"/>
                    </a:moveTo>
                    <a:lnTo>
                      <a:pt x="1039" y="0"/>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3915050" y="3215125"/>
                <a:ext cx="25975" cy="25975"/>
              </a:xfrm>
              <a:custGeom>
                <a:avLst/>
                <a:gdLst/>
                <a:ahLst/>
                <a:cxnLst/>
                <a:rect l="l" t="t" r="r" b="b"/>
                <a:pathLst>
                  <a:path w="1039" h="1039" fill="none" extrusionOk="0">
                    <a:moveTo>
                      <a:pt x="0" y="0"/>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3915050" y="3336275"/>
                <a:ext cx="25975" cy="26000"/>
              </a:xfrm>
              <a:custGeom>
                <a:avLst/>
                <a:gdLst/>
                <a:ahLst/>
                <a:cxnLst/>
                <a:rect l="l" t="t" r="r" b="b"/>
                <a:pathLst>
                  <a:path w="1039" h="1040" fill="none" extrusionOk="0">
                    <a:moveTo>
                      <a:pt x="0" y="1039"/>
                    </a:moveTo>
                    <a:lnTo>
                      <a:pt x="1039" y="1"/>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3915050" y="3336275"/>
                <a:ext cx="25975" cy="26000"/>
              </a:xfrm>
              <a:custGeom>
                <a:avLst/>
                <a:gdLst/>
                <a:ahLst/>
                <a:cxnLst/>
                <a:rect l="l" t="t" r="r" b="b"/>
                <a:pathLst>
                  <a:path w="1039" h="1040" fill="none" extrusionOk="0">
                    <a:moveTo>
                      <a:pt x="0" y="1"/>
                    </a:moveTo>
                    <a:lnTo>
                      <a:pt x="1039" y="1039"/>
                    </a:ln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6"/>
            <p:cNvGrpSpPr/>
            <p:nvPr/>
          </p:nvGrpSpPr>
          <p:grpSpPr>
            <a:xfrm flipH="1">
              <a:off x="3210559" y="947466"/>
              <a:ext cx="722099" cy="407700"/>
              <a:chOff x="1211425" y="918075"/>
              <a:chExt cx="722099" cy="407700"/>
            </a:xfrm>
          </p:grpSpPr>
          <p:sp>
            <p:nvSpPr>
              <p:cNvPr id="1152" name="Google Shape;1152;p46"/>
              <p:cNvSpPr/>
              <p:nvPr/>
            </p:nvSpPr>
            <p:spPr>
              <a:xfrm>
                <a:off x="1211425"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1211425"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1211425"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1350996"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1350996"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1350996"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1490124" y="1300772"/>
                <a:ext cx="25066" cy="25003"/>
              </a:xfrm>
              <a:custGeom>
                <a:avLst/>
                <a:gdLst/>
                <a:ahLst/>
                <a:cxnLst/>
                <a:rect l="l" t="t" r="r" b="b"/>
                <a:pathLst>
                  <a:path w="396"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1490124" y="1109171"/>
                <a:ext cx="25066" cy="25509"/>
              </a:xfrm>
              <a:custGeom>
                <a:avLst/>
                <a:gdLst/>
                <a:ahLst/>
                <a:cxnLst/>
                <a:rect l="l" t="t" r="r" b="b"/>
                <a:pathLst>
                  <a:path w="396"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1490124" y="918075"/>
                <a:ext cx="25066" cy="25066"/>
              </a:xfrm>
              <a:custGeom>
                <a:avLst/>
                <a:gdLst/>
                <a:ahLst/>
                <a:cxnLst/>
                <a:rect l="l" t="t" r="r" b="b"/>
                <a:pathLst>
                  <a:path w="396"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629759" y="1300772"/>
                <a:ext cx="25003" cy="25003"/>
              </a:xfrm>
              <a:custGeom>
                <a:avLst/>
                <a:gdLst/>
                <a:ahLst/>
                <a:cxnLst/>
                <a:rect l="l" t="t" r="r" b="b"/>
                <a:pathLst>
                  <a:path w="395" h="395" extrusionOk="0">
                    <a:moveTo>
                      <a:pt x="1" y="0"/>
                    </a:moveTo>
                    <a:lnTo>
                      <a:pt x="1"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1629759" y="1109171"/>
                <a:ext cx="25003" cy="25509"/>
              </a:xfrm>
              <a:custGeom>
                <a:avLst/>
                <a:gdLst/>
                <a:ahLst/>
                <a:cxnLst/>
                <a:rect l="l" t="t" r="r" b="b"/>
                <a:pathLst>
                  <a:path w="395" h="403" extrusionOk="0">
                    <a:moveTo>
                      <a:pt x="1" y="0"/>
                    </a:moveTo>
                    <a:lnTo>
                      <a:pt x="1"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1629759" y="918075"/>
                <a:ext cx="25003" cy="25066"/>
              </a:xfrm>
              <a:custGeom>
                <a:avLst/>
                <a:gdLst/>
                <a:ahLst/>
                <a:cxnLst/>
                <a:rect l="l" t="t" r="r" b="b"/>
                <a:pathLst>
                  <a:path w="395" h="396" extrusionOk="0">
                    <a:moveTo>
                      <a:pt x="1" y="1"/>
                    </a:moveTo>
                    <a:lnTo>
                      <a:pt x="1"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1768887" y="1300772"/>
                <a:ext cx="25003" cy="25003"/>
              </a:xfrm>
              <a:custGeom>
                <a:avLst/>
                <a:gdLst/>
                <a:ahLst/>
                <a:cxnLst/>
                <a:rect l="l" t="t" r="r" b="b"/>
                <a:pathLst>
                  <a:path w="395" h="395" extrusionOk="0">
                    <a:moveTo>
                      <a:pt x="0" y="0"/>
                    </a:moveTo>
                    <a:lnTo>
                      <a:pt x="0" y="395"/>
                    </a:lnTo>
                    <a:lnTo>
                      <a:pt x="395" y="395"/>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1768887" y="1109171"/>
                <a:ext cx="25003" cy="25509"/>
              </a:xfrm>
              <a:custGeom>
                <a:avLst/>
                <a:gdLst/>
                <a:ahLst/>
                <a:cxnLst/>
                <a:rect l="l" t="t" r="r" b="b"/>
                <a:pathLst>
                  <a:path w="395" h="403" extrusionOk="0">
                    <a:moveTo>
                      <a:pt x="0" y="0"/>
                    </a:moveTo>
                    <a:lnTo>
                      <a:pt x="0" y="403"/>
                    </a:lnTo>
                    <a:lnTo>
                      <a:pt x="395" y="403"/>
                    </a:ln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1768887" y="918075"/>
                <a:ext cx="25003" cy="25066"/>
              </a:xfrm>
              <a:custGeom>
                <a:avLst/>
                <a:gdLst/>
                <a:ahLst/>
                <a:cxnLst/>
                <a:rect l="l" t="t" r="r" b="b"/>
                <a:pathLst>
                  <a:path w="395" h="396" extrusionOk="0">
                    <a:moveTo>
                      <a:pt x="0" y="1"/>
                    </a:moveTo>
                    <a:lnTo>
                      <a:pt x="0" y="395"/>
                    </a:lnTo>
                    <a:lnTo>
                      <a:pt x="395" y="395"/>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1907952" y="1300772"/>
                <a:ext cx="25572" cy="25003"/>
              </a:xfrm>
              <a:custGeom>
                <a:avLst/>
                <a:gdLst/>
                <a:ahLst/>
                <a:cxnLst/>
                <a:rect l="l" t="t" r="r" b="b"/>
                <a:pathLst>
                  <a:path w="404" h="395" extrusionOk="0">
                    <a:moveTo>
                      <a:pt x="1" y="0"/>
                    </a:moveTo>
                    <a:lnTo>
                      <a:pt x="1" y="395"/>
                    </a:lnTo>
                    <a:lnTo>
                      <a:pt x="403" y="395"/>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1907952" y="1109171"/>
                <a:ext cx="25572" cy="25509"/>
              </a:xfrm>
              <a:custGeom>
                <a:avLst/>
                <a:gdLst/>
                <a:ahLst/>
                <a:cxnLst/>
                <a:rect l="l" t="t" r="r" b="b"/>
                <a:pathLst>
                  <a:path w="404" h="403" extrusionOk="0">
                    <a:moveTo>
                      <a:pt x="1" y="0"/>
                    </a:moveTo>
                    <a:lnTo>
                      <a:pt x="1" y="403"/>
                    </a:lnTo>
                    <a:lnTo>
                      <a:pt x="403" y="403"/>
                    </a:lnTo>
                    <a:lnTo>
                      <a:pt x="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1907952" y="918075"/>
                <a:ext cx="25572" cy="25066"/>
              </a:xfrm>
              <a:custGeom>
                <a:avLst/>
                <a:gdLst/>
                <a:ahLst/>
                <a:cxnLst/>
                <a:rect l="l" t="t" r="r" b="b"/>
                <a:pathLst>
                  <a:path w="404" h="396" extrusionOk="0">
                    <a:moveTo>
                      <a:pt x="1" y="1"/>
                    </a:moveTo>
                    <a:lnTo>
                      <a:pt x="1" y="395"/>
                    </a:lnTo>
                    <a:lnTo>
                      <a:pt x="403" y="395"/>
                    </a:lnTo>
                    <a:lnTo>
                      <a:pt x="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0" name="Google Shape;1170;p46"/>
          <p:cNvGrpSpPr/>
          <p:nvPr/>
        </p:nvGrpSpPr>
        <p:grpSpPr>
          <a:xfrm>
            <a:off x="-1565206" y="-2327047"/>
            <a:ext cx="8494402" cy="10048056"/>
            <a:chOff x="-1565206" y="-2327047"/>
            <a:chExt cx="8494402" cy="10048056"/>
          </a:xfrm>
        </p:grpSpPr>
        <p:grpSp>
          <p:nvGrpSpPr>
            <p:cNvPr id="1171" name="Google Shape;1171;p46"/>
            <p:cNvGrpSpPr/>
            <p:nvPr/>
          </p:nvGrpSpPr>
          <p:grpSpPr>
            <a:xfrm rot="-5400000">
              <a:off x="2125755" y="-2599893"/>
              <a:ext cx="4530594" cy="5076286"/>
              <a:chOff x="4826000" y="4400753"/>
              <a:chExt cx="4530594" cy="5076286"/>
            </a:xfrm>
          </p:grpSpPr>
          <p:sp>
            <p:nvSpPr>
              <p:cNvPr id="1172" name="Google Shape;1172;p46"/>
              <p:cNvSpPr/>
              <p:nvPr/>
            </p:nvSpPr>
            <p:spPr>
              <a:xfrm>
                <a:off x="4871747" y="4446342"/>
                <a:ext cx="4484847" cy="5030697"/>
              </a:xfrm>
              <a:custGeom>
                <a:avLst/>
                <a:gdLst/>
                <a:ahLst/>
                <a:cxnLst/>
                <a:rect l="l" t="t" r="r" b="b"/>
                <a:pathLst>
                  <a:path w="51547" h="101733" fill="none" extrusionOk="0">
                    <a:moveTo>
                      <a:pt x="1" y="1"/>
                    </a:moveTo>
                    <a:lnTo>
                      <a:pt x="22429" y="1"/>
                    </a:lnTo>
                    <a:cubicBezTo>
                      <a:pt x="38505" y="1"/>
                      <a:pt x="51547" y="34553"/>
                      <a:pt x="51547" y="77179"/>
                    </a:cubicBezTo>
                    <a:lnTo>
                      <a:pt x="51547" y="101733"/>
                    </a:lnTo>
                  </a:path>
                </a:pathLst>
              </a:custGeom>
              <a:noFill/>
              <a:ln w="44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4826000" y="4400753"/>
                <a:ext cx="91186" cy="84807"/>
              </a:xfrm>
              <a:custGeom>
                <a:avLst/>
                <a:gdLst/>
                <a:ahLst/>
                <a:cxnLst/>
                <a:rect l="l" t="t" r="r" b="b"/>
                <a:pathLst>
                  <a:path w="1844" h="1715" extrusionOk="0">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46"/>
            <p:cNvGrpSpPr/>
            <p:nvPr/>
          </p:nvGrpSpPr>
          <p:grpSpPr>
            <a:xfrm rot="-2006149" flipH="1">
              <a:off x="-1143338" y="2070024"/>
              <a:ext cx="2324989" cy="2229599"/>
              <a:chOff x="5165475" y="-713653"/>
              <a:chExt cx="2324999" cy="2229609"/>
            </a:xfrm>
          </p:grpSpPr>
          <p:sp>
            <p:nvSpPr>
              <p:cNvPr id="1175" name="Google Shape;1175;p46"/>
              <p:cNvSpPr/>
              <p:nvPr/>
            </p:nvSpPr>
            <p:spPr>
              <a:xfrm>
                <a:off x="5165475" y="-713653"/>
                <a:ext cx="2324999" cy="2154583"/>
              </a:xfrm>
              <a:custGeom>
                <a:avLst/>
                <a:gdLst/>
                <a:ahLst/>
                <a:cxnLst/>
                <a:rect l="l" t="t" r="r" b="b"/>
                <a:pathLst>
                  <a:path w="47546" h="44061" fill="none" extrusionOk="0">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5309144" y="749204"/>
                <a:ext cx="1336144" cy="766752"/>
              </a:xfrm>
              <a:custGeom>
                <a:avLst/>
                <a:gdLst/>
                <a:ahLst/>
                <a:cxnLst/>
                <a:rect l="l" t="t" r="r" b="b"/>
                <a:pathLst>
                  <a:path w="27324" h="15680" extrusionOk="0">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6"/>
            <p:cNvGrpSpPr/>
            <p:nvPr/>
          </p:nvGrpSpPr>
          <p:grpSpPr>
            <a:xfrm rot="490164" flipH="1">
              <a:off x="682690" y="4092424"/>
              <a:ext cx="3324918" cy="3409649"/>
              <a:chOff x="7159200" y="2117361"/>
              <a:chExt cx="2271501" cy="2329387"/>
            </a:xfrm>
          </p:grpSpPr>
          <p:sp>
            <p:nvSpPr>
              <p:cNvPr id="1178" name="Google Shape;1178;p46"/>
              <p:cNvSpPr/>
              <p:nvPr/>
            </p:nvSpPr>
            <p:spPr>
              <a:xfrm>
                <a:off x="8101533" y="2117361"/>
                <a:ext cx="632883" cy="71589"/>
              </a:xfrm>
              <a:custGeom>
                <a:avLst/>
                <a:gdLst/>
                <a:ahLst/>
                <a:cxnLst/>
                <a:rect l="l" t="t" r="r" b="b"/>
                <a:pathLst>
                  <a:path w="15241" h="1724" fill="none" extrusionOk="0">
                    <a:moveTo>
                      <a:pt x="1" y="999"/>
                    </a:moveTo>
                    <a:cubicBezTo>
                      <a:pt x="3527" y="137"/>
                      <a:pt x="7182" y="1"/>
                      <a:pt x="10764" y="596"/>
                    </a:cubicBezTo>
                    <a:cubicBezTo>
                      <a:pt x="12286" y="846"/>
                      <a:pt x="13783" y="1224"/>
                      <a:pt x="15240" y="1723"/>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7159200" y="2158803"/>
                <a:ext cx="2271501" cy="2287944"/>
              </a:xfrm>
              <a:custGeom>
                <a:avLst/>
                <a:gdLst/>
                <a:ahLst/>
                <a:cxnLst/>
                <a:rect l="l" t="t" r="r" b="b"/>
                <a:pathLst>
                  <a:path w="54702" h="55098" fill="none" extrusionOk="0">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w="5625" cap="flat" cmpd="sng">
                <a:solidFill>
                  <a:schemeClr val="lt2"/>
                </a:solidFill>
                <a:prstDash val="solid"/>
                <a:miter lim="80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8730018" y="2175496"/>
                <a:ext cx="70219" cy="59339"/>
              </a:xfrm>
              <a:custGeom>
                <a:avLst/>
                <a:gdLst/>
                <a:ahLst/>
                <a:cxnLst/>
                <a:rect l="l" t="t" r="r" b="b"/>
                <a:pathLst>
                  <a:path w="1691" h="1429" extrusionOk="0">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1" name="Google Shape;1181;p46"/>
          <p:cNvSpPr txBox="1">
            <a:spLocks noGrp="1"/>
          </p:cNvSpPr>
          <p:nvPr>
            <p:ph type="title"/>
          </p:nvPr>
        </p:nvSpPr>
        <p:spPr>
          <a:xfrm>
            <a:off x="5132825" y="637616"/>
            <a:ext cx="2906400" cy="86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1182" name="Google Shape;1182;p46"/>
          <p:cNvSpPr txBox="1">
            <a:spLocks noGrp="1"/>
          </p:cNvSpPr>
          <p:nvPr>
            <p:ph type="subTitle" idx="1"/>
          </p:nvPr>
        </p:nvSpPr>
        <p:spPr>
          <a:xfrm>
            <a:off x="5132825" y="1497926"/>
            <a:ext cx="2906400" cy="1279500"/>
          </a:xfrm>
          <a:prstGeom prst="rect">
            <a:avLst/>
          </a:prstGeom>
        </p:spPr>
        <p:txBody>
          <a:bodyPr spcFirstLastPara="1" wrap="square" lIns="91425" tIns="91425" rIns="91425" bIns="0" anchor="t" anchorCtr="0">
            <a:noAutofit/>
          </a:bodyPr>
          <a:lstStyle/>
          <a:p>
            <a:pPr marL="0" lvl="0" indent="0" algn="r" rtl="0">
              <a:spcBef>
                <a:spcPts val="0"/>
              </a:spcBef>
              <a:spcAft>
                <a:spcPts val="0"/>
              </a:spcAft>
              <a:buClr>
                <a:schemeClr val="lt1"/>
              </a:buClr>
              <a:buSzPts val="1100"/>
              <a:buFont typeface="Arial"/>
              <a:buNone/>
            </a:pPr>
            <a:r>
              <a:rPr lang="en">
                <a:solidFill>
                  <a:schemeClr val="lt1"/>
                </a:solidFill>
              </a:rPr>
              <a:t>Do you have any questions?</a:t>
            </a:r>
            <a:endParaRPr>
              <a:solidFill>
                <a:schemeClr val="lt1"/>
              </a:solidFill>
            </a:endParaRPr>
          </a:p>
          <a:p>
            <a:pPr marL="0" lvl="0" indent="0" algn="r" rtl="0">
              <a:spcBef>
                <a:spcPts val="1000"/>
              </a:spcBef>
              <a:spcAft>
                <a:spcPts val="0"/>
              </a:spcAft>
              <a:buClr>
                <a:schemeClr val="lt1"/>
              </a:buClr>
              <a:buSzPts val="1100"/>
              <a:buFont typeface="Arial"/>
              <a:buNone/>
            </a:pPr>
            <a:r>
              <a:rPr lang="en">
                <a:solidFill>
                  <a:schemeClr val="lt1"/>
                </a:solidFill>
              </a:rPr>
              <a:t>youremail@freepik.com </a:t>
            </a:r>
            <a:endParaRPr>
              <a:solidFill>
                <a:schemeClr val="lt1"/>
              </a:solidFill>
            </a:endParaRPr>
          </a:p>
          <a:p>
            <a:pPr marL="0" lvl="0" indent="0" algn="r" rtl="0">
              <a:spcBef>
                <a:spcPts val="0"/>
              </a:spcBef>
              <a:spcAft>
                <a:spcPts val="0"/>
              </a:spcAft>
              <a:buClr>
                <a:schemeClr val="lt1"/>
              </a:buClr>
              <a:buSzPts val="1100"/>
              <a:buFont typeface="Arial"/>
              <a:buNone/>
            </a:pPr>
            <a:r>
              <a:rPr lang="en">
                <a:solidFill>
                  <a:schemeClr val="lt1"/>
                </a:solidFill>
              </a:rPr>
              <a:t>+91  620 421 838 </a:t>
            </a:r>
            <a:endParaRPr>
              <a:solidFill>
                <a:schemeClr val="lt1"/>
              </a:solidFill>
            </a:endParaRPr>
          </a:p>
          <a:p>
            <a:pPr marL="0" lvl="0" indent="0" algn="r" rtl="0">
              <a:spcBef>
                <a:spcPts val="0"/>
              </a:spcBef>
              <a:spcAft>
                <a:spcPts val="0"/>
              </a:spcAft>
              <a:buClr>
                <a:schemeClr val="hlink"/>
              </a:buClr>
              <a:buSzPts val="1100"/>
              <a:buFont typeface="Arial"/>
              <a:buNone/>
            </a:pPr>
            <a:r>
              <a:rPr lang="en">
                <a:solidFill>
                  <a:schemeClr val="lt1"/>
                </a:solidFill>
              </a:rPr>
              <a:t>yourwebsite.com</a:t>
            </a:r>
            <a:endParaRPr>
              <a:solidFill>
                <a:schemeClr val="lt1"/>
              </a:solidFill>
            </a:endParaRPr>
          </a:p>
        </p:txBody>
      </p:sp>
      <p:sp>
        <p:nvSpPr>
          <p:cNvPr id="1183" name="Google Shape;1183;p46"/>
          <p:cNvSpPr txBox="1"/>
          <p:nvPr/>
        </p:nvSpPr>
        <p:spPr>
          <a:xfrm>
            <a:off x="5132825" y="4042975"/>
            <a:ext cx="2906400" cy="3171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900">
                <a:solidFill>
                  <a:schemeClr val="lt1"/>
                </a:solidFill>
                <a:latin typeface="Rubik"/>
                <a:ea typeface="Rubik"/>
                <a:cs typeface="Rubik"/>
                <a:sym typeface="Rubik"/>
              </a:rPr>
              <a:t>Please keep this slide for attribution</a:t>
            </a:r>
            <a:endParaRPr sz="900">
              <a:solidFill>
                <a:schemeClr val="lt1"/>
              </a:solidFill>
              <a:latin typeface="Rubik"/>
              <a:ea typeface="Rubik"/>
              <a:cs typeface="Rubik"/>
              <a:sym typeface="Rubik"/>
            </a:endParaRPr>
          </a:p>
        </p:txBody>
      </p:sp>
      <p:grpSp>
        <p:nvGrpSpPr>
          <p:cNvPr id="1184" name="Google Shape;1184;p46"/>
          <p:cNvGrpSpPr/>
          <p:nvPr/>
        </p:nvGrpSpPr>
        <p:grpSpPr>
          <a:xfrm>
            <a:off x="6176061" y="2913587"/>
            <a:ext cx="387681" cy="387661"/>
            <a:chOff x="266768" y="1721375"/>
            <a:chExt cx="397907" cy="397887"/>
          </a:xfrm>
        </p:grpSpPr>
        <p:sp>
          <p:nvSpPr>
            <p:cNvPr id="1185" name="Google Shape;1185;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86" name="Google Shape;1186;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1187" name="Google Shape;1187;p46"/>
          <p:cNvGrpSpPr/>
          <p:nvPr/>
        </p:nvGrpSpPr>
        <p:grpSpPr>
          <a:xfrm>
            <a:off x="7539557" y="2913350"/>
            <a:ext cx="387661" cy="387661"/>
            <a:chOff x="1379798" y="1723250"/>
            <a:chExt cx="397887" cy="397887"/>
          </a:xfrm>
        </p:grpSpPr>
        <p:sp>
          <p:nvSpPr>
            <p:cNvPr id="1188" name="Google Shape;1188;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89" name="Google Shape;1189;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90" name="Google Shape;1190;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91" name="Google Shape;1191;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1192" name="Google Shape;1192;p46"/>
          <p:cNvGrpSpPr/>
          <p:nvPr/>
        </p:nvGrpSpPr>
        <p:grpSpPr>
          <a:xfrm>
            <a:off x="6856117" y="2913350"/>
            <a:ext cx="387641" cy="387661"/>
            <a:chOff x="864491" y="1723250"/>
            <a:chExt cx="397866" cy="397887"/>
          </a:xfrm>
        </p:grpSpPr>
        <p:sp>
          <p:nvSpPr>
            <p:cNvPr id="1193" name="Google Shape;1193;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94" name="Google Shape;1194;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95" name="Google Shape;1195;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FB25A810-4B58-F647-5341-625B79609034}"/>
            </a:ext>
          </a:extLst>
        </p:cNvPr>
        <p:cNvGrpSpPr/>
        <p:nvPr/>
      </p:nvGrpSpPr>
      <p:grpSpPr>
        <a:xfrm>
          <a:off x="0" y="0"/>
          <a:ext cx="0" cy="0"/>
          <a:chOff x="0" y="0"/>
          <a:chExt cx="0" cy="0"/>
        </a:xfrm>
      </p:grpSpPr>
      <p:sp>
        <p:nvSpPr>
          <p:cNvPr id="599" name="Google Shape;599;p29">
            <a:extLst>
              <a:ext uri="{FF2B5EF4-FFF2-40B4-BE49-F238E27FC236}">
                <a16:creationId xmlns:a16="http://schemas.microsoft.com/office/drawing/2014/main" id="{46383CE9-3A0A-BC1E-A59B-8B4DD96768C7}"/>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Problem Form</a:t>
            </a:r>
            <a:endParaRPr b="1" dirty="0"/>
          </a:p>
        </p:txBody>
      </p:sp>
      <p:sp>
        <p:nvSpPr>
          <p:cNvPr id="600" name="Google Shape;600;p29">
            <a:extLst>
              <a:ext uri="{FF2B5EF4-FFF2-40B4-BE49-F238E27FC236}">
                <a16:creationId xmlns:a16="http://schemas.microsoft.com/office/drawing/2014/main" id="{EC82C836-71C4-742D-E75C-EC5EE9B2572F}"/>
              </a:ext>
            </a:extLst>
          </p:cNvPr>
          <p:cNvSpPr txBox="1">
            <a:spLocks noGrp="1"/>
          </p:cNvSpPr>
          <p:nvPr>
            <p:ph type="title" idx="2"/>
          </p:nvPr>
        </p:nvSpPr>
        <p:spPr>
          <a:xfrm>
            <a:off x="920926"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601" name="Google Shape;601;p29">
            <a:extLst>
              <a:ext uri="{FF2B5EF4-FFF2-40B4-BE49-F238E27FC236}">
                <a16:creationId xmlns:a16="http://schemas.microsoft.com/office/drawing/2014/main" id="{3F0EAB1D-14E4-4EDE-4267-29A954D46DDD}"/>
              </a:ext>
            </a:extLst>
          </p:cNvPr>
          <p:cNvSpPr txBox="1">
            <a:spLocks noGrp="1"/>
          </p:cNvSpPr>
          <p:nvPr>
            <p:ph type="subTitle" idx="1"/>
          </p:nvPr>
        </p:nvSpPr>
        <p:spPr>
          <a:xfrm>
            <a:off x="920930"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User Perspective</a:t>
            </a:r>
            <a:endParaRPr dirty="0"/>
          </a:p>
        </p:txBody>
      </p:sp>
      <p:sp>
        <p:nvSpPr>
          <p:cNvPr id="603" name="Google Shape;603;p29">
            <a:extLst>
              <a:ext uri="{FF2B5EF4-FFF2-40B4-BE49-F238E27FC236}">
                <a16:creationId xmlns:a16="http://schemas.microsoft.com/office/drawing/2014/main" id="{DDB9CD0B-4C3A-6F09-4F51-97CE8F8AEE73}"/>
              </a:ext>
            </a:extLst>
          </p:cNvPr>
          <p:cNvSpPr txBox="1">
            <a:spLocks noGrp="1"/>
          </p:cNvSpPr>
          <p:nvPr>
            <p:ph type="title" idx="4"/>
          </p:nvPr>
        </p:nvSpPr>
        <p:spPr>
          <a:xfrm>
            <a:off x="4718152" y="1131339"/>
            <a:ext cx="6831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604" name="Google Shape;604;p29">
            <a:extLst>
              <a:ext uri="{FF2B5EF4-FFF2-40B4-BE49-F238E27FC236}">
                <a16:creationId xmlns:a16="http://schemas.microsoft.com/office/drawing/2014/main" id="{E9F8AE7A-69F7-50AB-3530-5A94147C68BF}"/>
              </a:ext>
            </a:extLst>
          </p:cNvPr>
          <p:cNvSpPr txBox="1">
            <a:spLocks noGrp="1"/>
          </p:cNvSpPr>
          <p:nvPr>
            <p:ph type="subTitle" idx="5"/>
          </p:nvPr>
        </p:nvSpPr>
        <p:spPr>
          <a:xfrm>
            <a:off x="4718155" y="1538464"/>
            <a:ext cx="3643800" cy="4425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dirty="0"/>
              <a:t>Delivery Perspective</a:t>
            </a:r>
            <a:endParaRPr dirty="0"/>
          </a:p>
        </p:txBody>
      </p:sp>
      <p:sp>
        <p:nvSpPr>
          <p:cNvPr id="612" name="Google Shape;612;p29">
            <a:extLst>
              <a:ext uri="{FF2B5EF4-FFF2-40B4-BE49-F238E27FC236}">
                <a16:creationId xmlns:a16="http://schemas.microsoft.com/office/drawing/2014/main" id="{02D70438-B231-F498-AEE4-77443EA1E3AF}"/>
              </a:ext>
            </a:extLst>
          </p:cNvPr>
          <p:cNvSpPr/>
          <p:nvPr/>
        </p:nvSpPr>
        <p:spPr>
          <a:xfrm flipH="1">
            <a:off x="767531"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a:extLst>
              <a:ext uri="{FF2B5EF4-FFF2-40B4-BE49-F238E27FC236}">
                <a16:creationId xmlns:a16="http://schemas.microsoft.com/office/drawing/2014/main" id="{3FA079FA-7E9B-5121-2D4B-4265A6DB3343}"/>
              </a:ext>
            </a:extLst>
          </p:cNvPr>
          <p:cNvSpPr/>
          <p:nvPr/>
        </p:nvSpPr>
        <p:spPr>
          <a:xfrm flipH="1">
            <a:off x="4564756" y="1199188"/>
            <a:ext cx="153401" cy="306801"/>
          </a:xfrm>
          <a:custGeom>
            <a:avLst/>
            <a:gdLst/>
            <a:ahLst/>
            <a:cxnLst/>
            <a:rect l="l" t="t" r="r" b="b"/>
            <a:pathLst>
              <a:path w="2013" h="4026" extrusionOk="0">
                <a:moveTo>
                  <a:pt x="2013" y="0"/>
                </a:moveTo>
                <a:lnTo>
                  <a:pt x="0" y="2013"/>
                </a:lnTo>
                <a:lnTo>
                  <a:pt x="2013" y="4025"/>
                </a:lnTo>
                <a:lnTo>
                  <a:pt x="2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5;p49">
            <a:extLst>
              <a:ext uri="{FF2B5EF4-FFF2-40B4-BE49-F238E27FC236}">
                <a16:creationId xmlns:a16="http://schemas.microsoft.com/office/drawing/2014/main" id="{1A9A1756-D77A-3496-F7B2-5C9A7F6C3E8C}"/>
              </a:ext>
            </a:extLst>
          </p:cNvPr>
          <p:cNvSpPr txBox="1">
            <a:spLocks/>
          </p:cNvSpPr>
          <p:nvPr/>
        </p:nvSpPr>
        <p:spPr>
          <a:xfrm>
            <a:off x="1067969" y="2013439"/>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purchasing daily essentials.</a:t>
            </a:r>
          </a:p>
          <a:p>
            <a:pPr marL="274320" indent="-226059">
              <a:spcBef>
                <a:spcPts val="600"/>
              </a:spcBef>
              <a:buClr>
                <a:schemeClr val="bg2"/>
              </a:buClr>
              <a:buSzPts val="1400"/>
              <a:buFont typeface="Poppins"/>
              <a:buChar char="●"/>
            </a:pPr>
            <a:r>
              <a:rPr lang="en-US" sz="1200" b="0" dirty="0">
                <a:solidFill>
                  <a:schemeClr val="tx1"/>
                </a:solidFill>
              </a:rPr>
              <a:t>People with busy schedules.</a:t>
            </a:r>
          </a:p>
          <a:p>
            <a:pPr marL="274320" indent="-226059">
              <a:spcBef>
                <a:spcPts val="600"/>
              </a:spcBef>
              <a:buClr>
                <a:schemeClr val="bg2"/>
              </a:buClr>
              <a:buSzPts val="1400"/>
              <a:buFont typeface="Poppins"/>
              <a:buChar char="●"/>
            </a:pPr>
            <a:r>
              <a:rPr lang="en-US" sz="1200" b="0" dirty="0">
                <a:solidFill>
                  <a:schemeClr val="tx1"/>
                </a:solidFill>
              </a:rPr>
              <a:t>lack of access to a wide range of products.</a:t>
            </a:r>
          </a:p>
          <a:p>
            <a:pPr marL="274320" indent="-226059">
              <a:spcBef>
                <a:spcPts val="600"/>
              </a:spcBef>
              <a:buClr>
                <a:schemeClr val="bg2"/>
              </a:buClr>
              <a:buSzPts val="1400"/>
              <a:buFont typeface="Poppins"/>
              <a:buChar char="●"/>
            </a:pPr>
            <a:r>
              <a:rPr lang="en-US" sz="1200" b="0" dirty="0">
                <a:solidFill>
                  <a:schemeClr val="tx1"/>
                </a:solidFill>
              </a:rPr>
              <a:t> small and medium-sized stores.</a:t>
            </a:r>
          </a:p>
          <a:p>
            <a:pPr marL="274320" indent="-226059">
              <a:spcBef>
                <a:spcPts val="600"/>
              </a:spcBef>
              <a:buClr>
                <a:schemeClr val="bg2"/>
              </a:buClr>
              <a:buSzPts val="1400"/>
              <a:buFont typeface="Poppins"/>
              <a:buChar char="●"/>
            </a:pPr>
            <a:r>
              <a:rPr lang="en-US" sz="1200" b="0" dirty="0">
                <a:solidFill>
                  <a:schemeClr val="tx1"/>
                </a:solidFill>
              </a:rPr>
              <a:t> Delay of the delivery companies in responding.</a:t>
            </a:r>
          </a:p>
          <a:p>
            <a:pPr marL="274320" indent="-226059">
              <a:spcBef>
                <a:spcPts val="600"/>
              </a:spcBef>
              <a:buClr>
                <a:schemeClr val="bg2"/>
              </a:buClr>
              <a:buSzPts val="1400"/>
              <a:buFont typeface="Poppins"/>
              <a:buChar char="●"/>
            </a:pPr>
            <a:r>
              <a:rPr lang="en-US" sz="1200" b="0" dirty="0">
                <a:solidFill>
                  <a:schemeClr val="tx1"/>
                </a:solidFill>
              </a:rPr>
              <a:t> The greed of the delivery men when ordering orders From various categories.</a:t>
            </a:r>
          </a:p>
          <a:p>
            <a:pPr marL="274320" indent="-226059">
              <a:spcBef>
                <a:spcPts val="600"/>
              </a:spcBef>
              <a:buClr>
                <a:schemeClr val="bg2"/>
              </a:buClr>
              <a:buSzPts val="1400"/>
              <a:buFont typeface="Poppins"/>
              <a:buChar char="●"/>
            </a:pPr>
            <a:r>
              <a:rPr lang="en-US" sz="1200" b="0" dirty="0">
                <a:solidFill>
                  <a:schemeClr val="tx1"/>
                </a:solidFill>
              </a:rPr>
              <a:t> distance from store.</a:t>
            </a:r>
          </a:p>
        </p:txBody>
      </p:sp>
      <p:sp>
        <p:nvSpPr>
          <p:cNvPr id="31" name="Google Shape;1695;p49">
            <a:extLst>
              <a:ext uri="{FF2B5EF4-FFF2-40B4-BE49-F238E27FC236}">
                <a16:creationId xmlns:a16="http://schemas.microsoft.com/office/drawing/2014/main" id="{9FA218FD-0085-B2C4-92F6-4672CF0D5FDF}"/>
              </a:ext>
            </a:extLst>
          </p:cNvPr>
          <p:cNvSpPr txBox="1">
            <a:spLocks/>
          </p:cNvSpPr>
          <p:nvPr/>
        </p:nvSpPr>
        <p:spPr>
          <a:xfrm>
            <a:off x="4926869" y="2115178"/>
            <a:ext cx="3858900" cy="25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Poppins"/>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900"/>
              <a:buFont typeface="Poppins"/>
              <a:buNone/>
              <a:defRPr sz="3900" b="1" i="0" u="none" strike="noStrike" cap="none">
                <a:solidFill>
                  <a:schemeClr val="dk1"/>
                </a:solidFill>
                <a:latin typeface="Poppins"/>
                <a:ea typeface="Poppins"/>
                <a:cs typeface="Poppins"/>
                <a:sym typeface="Poppins"/>
              </a:defRPr>
            </a:lvl9pPr>
          </a:lstStyle>
          <a:p>
            <a:pPr marL="274320" indent="-226059">
              <a:spcBef>
                <a:spcPts val="600"/>
              </a:spcBef>
              <a:buClr>
                <a:schemeClr val="bg2"/>
              </a:buClr>
              <a:buSzPts val="1400"/>
              <a:buFont typeface="Poppins"/>
              <a:buChar char="●"/>
            </a:pPr>
            <a:r>
              <a:rPr lang="en-US" sz="1200" b="0" dirty="0">
                <a:solidFill>
                  <a:schemeClr val="tx1"/>
                </a:solidFill>
              </a:rPr>
              <a:t>purchasing daily essentials.</a:t>
            </a:r>
          </a:p>
          <a:p>
            <a:pPr marL="274320" indent="-226059">
              <a:spcBef>
                <a:spcPts val="600"/>
              </a:spcBef>
              <a:buClr>
                <a:schemeClr val="bg2"/>
              </a:buClr>
              <a:buSzPts val="1400"/>
              <a:buFont typeface="Poppins"/>
              <a:buChar char="●"/>
            </a:pPr>
            <a:r>
              <a:rPr lang="en-US" sz="1200" b="0" dirty="0">
                <a:solidFill>
                  <a:schemeClr val="tx1"/>
                </a:solidFill>
              </a:rPr>
              <a:t>Delivery companies often take a large percentage of the delivery fee, leaving delivery drivers with a smaller portion of the earnings.</a:t>
            </a:r>
          </a:p>
          <a:p>
            <a:pPr marL="274320" indent="-226059">
              <a:spcBef>
                <a:spcPts val="600"/>
              </a:spcBef>
              <a:buClr>
                <a:schemeClr val="bg2"/>
              </a:buClr>
              <a:buSzPts val="1400"/>
              <a:buFont typeface="Poppins"/>
              <a:buChar char="●"/>
            </a:pPr>
            <a:r>
              <a:rPr lang="en-US" sz="1200" b="0" dirty="0">
                <a:solidFill>
                  <a:schemeClr val="tx1"/>
                </a:solidFill>
              </a:rPr>
              <a:t> Commitment to specific working hours</a:t>
            </a:r>
          </a:p>
          <a:p>
            <a:pPr marL="274320" indent="-226059">
              <a:spcBef>
                <a:spcPts val="600"/>
              </a:spcBef>
              <a:buClr>
                <a:schemeClr val="bg2"/>
              </a:buClr>
              <a:buSzPts val="1400"/>
              <a:buFont typeface="Poppins"/>
              <a:buChar char="●"/>
            </a:pPr>
            <a:r>
              <a:rPr lang="en-US" sz="1200" b="0" dirty="0">
                <a:solidFill>
                  <a:schemeClr val="tx1"/>
                </a:solidFill>
              </a:rPr>
              <a:t> His inability to work as a delivery man as a part time job.</a:t>
            </a:r>
          </a:p>
        </p:txBody>
      </p:sp>
    </p:spTree>
    <p:extLst>
      <p:ext uri="{BB962C8B-B14F-4D97-AF65-F5344CB8AC3E}">
        <p14:creationId xmlns:p14="http://schemas.microsoft.com/office/powerpoint/2010/main" val="391817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2"/>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Survey</a:t>
            </a:r>
            <a:endParaRPr b="1" dirty="0">
              <a:solidFill>
                <a:schemeClr val="dk1"/>
              </a:solidFill>
            </a:endParaRPr>
          </a:p>
        </p:txBody>
      </p:sp>
      <p:pic>
        <p:nvPicPr>
          <p:cNvPr id="4" name="Picture 3">
            <a:extLst>
              <a:ext uri="{FF2B5EF4-FFF2-40B4-BE49-F238E27FC236}">
                <a16:creationId xmlns:a16="http://schemas.microsoft.com/office/drawing/2014/main" id="{00BCDAF9-E3A9-1339-2252-0A33612C35E4}"/>
              </a:ext>
            </a:extLst>
          </p:cNvPr>
          <p:cNvPicPr>
            <a:picLocks noChangeAspect="1"/>
          </p:cNvPicPr>
          <p:nvPr/>
        </p:nvPicPr>
        <p:blipFill>
          <a:blip r:embed="rId3"/>
          <a:stretch>
            <a:fillRect/>
          </a:stretch>
        </p:blipFill>
        <p:spPr>
          <a:xfrm>
            <a:off x="2830548" y="795195"/>
            <a:ext cx="5711472" cy="41463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8C1709D5-CA88-F8C2-A0E0-9F4EC35B1BD6}"/>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82235C7B-617C-97C8-4CD2-8438066EBD1E}"/>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Survey</a:t>
            </a:r>
            <a:endParaRPr b="1" dirty="0">
              <a:solidFill>
                <a:schemeClr val="dk1"/>
              </a:solidFill>
            </a:endParaRPr>
          </a:p>
        </p:txBody>
      </p:sp>
      <p:pic>
        <p:nvPicPr>
          <p:cNvPr id="6" name="Picture 5">
            <a:extLst>
              <a:ext uri="{FF2B5EF4-FFF2-40B4-BE49-F238E27FC236}">
                <a16:creationId xmlns:a16="http://schemas.microsoft.com/office/drawing/2014/main" id="{C73E7633-984B-92D8-037D-552FF5626350}"/>
              </a:ext>
            </a:extLst>
          </p:cNvPr>
          <p:cNvPicPr>
            <a:picLocks noChangeAspect="1"/>
          </p:cNvPicPr>
          <p:nvPr/>
        </p:nvPicPr>
        <p:blipFill>
          <a:blip r:embed="rId3"/>
          <a:stretch>
            <a:fillRect/>
          </a:stretch>
        </p:blipFill>
        <p:spPr>
          <a:xfrm>
            <a:off x="4236720" y="430598"/>
            <a:ext cx="4344058" cy="4712902"/>
          </a:xfrm>
          <a:prstGeom prst="rect">
            <a:avLst/>
          </a:prstGeom>
        </p:spPr>
      </p:pic>
    </p:spTree>
    <p:extLst>
      <p:ext uri="{BB962C8B-B14F-4D97-AF65-F5344CB8AC3E}">
        <p14:creationId xmlns:p14="http://schemas.microsoft.com/office/powerpoint/2010/main" val="392783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D1C7BAFE-6490-4C37-A79C-957B68D047CA}"/>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10A3B25A-5204-77FB-FECA-89E32EE83C51}"/>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Survey</a:t>
            </a:r>
            <a:endParaRPr b="1" dirty="0">
              <a:solidFill>
                <a:schemeClr val="dk1"/>
              </a:solidFill>
            </a:endParaRPr>
          </a:p>
        </p:txBody>
      </p:sp>
      <p:pic>
        <p:nvPicPr>
          <p:cNvPr id="5" name="Picture 4">
            <a:extLst>
              <a:ext uri="{FF2B5EF4-FFF2-40B4-BE49-F238E27FC236}">
                <a16:creationId xmlns:a16="http://schemas.microsoft.com/office/drawing/2014/main" id="{4BCE5F4A-E427-86AD-3A09-E2B55D7856F6}"/>
              </a:ext>
            </a:extLst>
          </p:cNvPr>
          <p:cNvPicPr>
            <a:picLocks noChangeAspect="1"/>
          </p:cNvPicPr>
          <p:nvPr/>
        </p:nvPicPr>
        <p:blipFill>
          <a:blip r:embed="rId3"/>
          <a:stretch>
            <a:fillRect/>
          </a:stretch>
        </p:blipFill>
        <p:spPr>
          <a:xfrm>
            <a:off x="4572000" y="745664"/>
            <a:ext cx="3810159" cy="4146375"/>
          </a:xfrm>
          <a:prstGeom prst="rect">
            <a:avLst/>
          </a:prstGeom>
        </p:spPr>
      </p:pic>
    </p:spTree>
    <p:extLst>
      <p:ext uri="{BB962C8B-B14F-4D97-AF65-F5344CB8AC3E}">
        <p14:creationId xmlns:p14="http://schemas.microsoft.com/office/powerpoint/2010/main" val="156956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1">
          <a:extLst>
            <a:ext uri="{FF2B5EF4-FFF2-40B4-BE49-F238E27FC236}">
              <a16:creationId xmlns:a16="http://schemas.microsoft.com/office/drawing/2014/main" id="{DDCA9A82-40EA-666E-73C1-98EB05CC6A49}"/>
            </a:ext>
          </a:extLst>
        </p:cNvPr>
        <p:cNvGrpSpPr/>
        <p:nvPr/>
      </p:nvGrpSpPr>
      <p:grpSpPr>
        <a:xfrm>
          <a:off x="0" y="0"/>
          <a:ext cx="0" cy="0"/>
          <a:chOff x="0" y="0"/>
          <a:chExt cx="0" cy="0"/>
        </a:xfrm>
      </p:grpSpPr>
      <p:sp>
        <p:nvSpPr>
          <p:cNvPr id="692" name="Google Shape;692;p32">
            <a:extLst>
              <a:ext uri="{FF2B5EF4-FFF2-40B4-BE49-F238E27FC236}">
                <a16:creationId xmlns:a16="http://schemas.microsoft.com/office/drawing/2014/main" id="{474BE47A-65FD-54F6-1EEC-B36C2731DED9}"/>
              </a:ext>
            </a:extLst>
          </p:cNvPr>
          <p:cNvSpPr txBox="1">
            <a:spLocks noGrp="1"/>
          </p:cNvSpPr>
          <p:nvPr>
            <p:ph type="title"/>
          </p:nvPr>
        </p:nvSpPr>
        <p:spPr>
          <a:xfrm>
            <a:off x="713225" y="419625"/>
            <a:ext cx="77175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Survey</a:t>
            </a:r>
            <a:endParaRPr b="1" dirty="0">
              <a:solidFill>
                <a:schemeClr val="dk1"/>
              </a:solidFill>
            </a:endParaRPr>
          </a:p>
        </p:txBody>
      </p:sp>
      <p:pic>
        <p:nvPicPr>
          <p:cNvPr id="7" name="Picture 6">
            <a:extLst>
              <a:ext uri="{FF2B5EF4-FFF2-40B4-BE49-F238E27FC236}">
                <a16:creationId xmlns:a16="http://schemas.microsoft.com/office/drawing/2014/main" id="{837C656D-4E00-A331-870D-C5812F532D08}"/>
              </a:ext>
            </a:extLst>
          </p:cNvPr>
          <p:cNvPicPr>
            <a:picLocks noChangeAspect="1"/>
          </p:cNvPicPr>
          <p:nvPr/>
        </p:nvPicPr>
        <p:blipFill>
          <a:blip r:embed="rId3"/>
          <a:stretch>
            <a:fillRect/>
          </a:stretch>
        </p:blipFill>
        <p:spPr>
          <a:xfrm>
            <a:off x="4328160" y="762762"/>
            <a:ext cx="4426457" cy="3617976"/>
          </a:xfrm>
          <a:prstGeom prst="rect">
            <a:avLst/>
          </a:prstGeom>
        </p:spPr>
      </p:pic>
      <p:pic>
        <p:nvPicPr>
          <p:cNvPr id="10" name="Picture 9">
            <a:extLst>
              <a:ext uri="{FF2B5EF4-FFF2-40B4-BE49-F238E27FC236}">
                <a16:creationId xmlns:a16="http://schemas.microsoft.com/office/drawing/2014/main" id="{86437B7B-9886-0BFC-4A6A-5E174349C294}"/>
              </a:ext>
            </a:extLst>
          </p:cNvPr>
          <p:cNvPicPr>
            <a:picLocks noChangeAspect="1"/>
          </p:cNvPicPr>
          <p:nvPr/>
        </p:nvPicPr>
        <p:blipFill>
          <a:blip r:embed="rId4"/>
          <a:stretch>
            <a:fillRect/>
          </a:stretch>
        </p:blipFill>
        <p:spPr>
          <a:xfrm>
            <a:off x="713225" y="997124"/>
            <a:ext cx="3934975" cy="3996261"/>
          </a:xfrm>
          <a:prstGeom prst="rect">
            <a:avLst/>
          </a:prstGeom>
        </p:spPr>
      </p:pic>
    </p:spTree>
    <p:extLst>
      <p:ext uri="{BB962C8B-B14F-4D97-AF65-F5344CB8AC3E}">
        <p14:creationId xmlns:p14="http://schemas.microsoft.com/office/powerpoint/2010/main" val="842090854"/>
      </p:ext>
    </p:extLst>
  </p:cSld>
  <p:clrMapOvr>
    <a:masterClrMapping/>
  </p:clrMapOvr>
</p:sld>
</file>

<file path=ppt/theme/theme1.xml><?xml version="1.0" encoding="utf-8"?>
<a:theme xmlns:a="http://schemas.openxmlformats.org/drawingml/2006/main" name="Delivery Plan Consulting by Slidesgo">
  <a:themeElements>
    <a:clrScheme name="Simple Light">
      <a:dk1>
        <a:srgbClr val="15153E"/>
      </a:dk1>
      <a:lt1>
        <a:srgbClr val="FFFFFF"/>
      </a:lt1>
      <a:dk2>
        <a:srgbClr val="5571FB"/>
      </a:dk2>
      <a:lt2>
        <a:srgbClr val="7A7A7A"/>
      </a:lt2>
      <a:accent1>
        <a:srgbClr val="A7F6CF"/>
      </a:accent1>
      <a:accent2>
        <a:srgbClr val="FFFFFF"/>
      </a:accent2>
      <a:accent3>
        <a:srgbClr val="FFFFFF"/>
      </a:accent3>
      <a:accent4>
        <a:srgbClr val="FFFFFF"/>
      </a:accent4>
      <a:accent5>
        <a:srgbClr val="FFFFFF"/>
      </a:accent5>
      <a:accent6>
        <a:srgbClr val="FFFFFF"/>
      </a:accent6>
      <a:hlink>
        <a:srgbClr val="1515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2443</Words>
  <Application>Microsoft Office PowerPoint</Application>
  <PresentationFormat>On-screen Show (16:9)</PresentationFormat>
  <Paragraphs>312</Paragraphs>
  <Slides>44</Slides>
  <Notes>44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Calibri</vt:lpstr>
      <vt:lpstr>Courier New</vt:lpstr>
      <vt:lpstr>Arial</vt:lpstr>
      <vt:lpstr>Roboto</vt:lpstr>
      <vt:lpstr>Rubik</vt:lpstr>
      <vt:lpstr>Symbol</vt:lpstr>
      <vt:lpstr>Poppins</vt:lpstr>
      <vt:lpstr>Wingdings</vt:lpstr>
      <vt:lpstr>Delivery Plan Consulting by Slidesgo</vt:lpstr>
      <vt:lpstr>Microsoft Word Document</vt:lpstr>
      <vt:lpstr>Hatley  App</vt:lpstr>
      <vt:lpstr>Team Members</vt:lpstr>
      <vt:lpstr>Table of contents</vt:lpstr>
      <vt:lpstr>Problem definition</vt:lpstr>
      <vt:lpstr>Problem Form</vt:lpstr>
      <vt:lpstr>Survey</vt:lpstr>
      <vt:lpstr>Survey</vt:lpstr>
      <vt:lpstr>Survey</vt:lpstr>
      <vt:lpstr>Survey</vt:lpstr>
      <vt:lpstr>Survey</vt:lpstr>
      <vt:lpstr>Our Solution</vt:lpstr>
      <vt:lpstr>Application Hatley</vt:lpstr>
      <vt:lpstr>Motivation</vt:lpstr>
      <vt:lpstr>Our Platfrom</vt:lpstr>
      <vt:lpstr>System Details</vt:lpstr>
      <vt:lpstr>Use Cases</vt:lpstr>
      <vt:lpstr>Create Order</vt:lpstr>
      <vt:lpstr>Display Requests</vt:lpstr>
      <vt:lpstr>Notification and Alert</vt:lpstr>
      <vt:lpstr>Introduce offer</vt:lpstr>
      <vt:lpstr>Request Tracking</vt:lpstr>
      <vt:lpstr>Request Tracking</vt:lpstr>
      <vt:lpstr>User Rating</vt:lpstr>
      <vt:lpstr>System Features</vt:lpstr>
      <vt:lpstr>Data Flow Diagram</vt:lpstr>
      <vt:lpstr>DFD Level 0</vt:lpstr>
      <vt:lpstr>DFD Level 2 make order  </vt:lpstr>
      <vt:lpstr>DFD Level 2 Display Request</vt:lpstr>
      <vt:lpstr>DFD Level 2 Order tracking</vt:lpstr>
      <vt:lpstr>ERD</vt:lpstr>
      <vt:lpstr>Prototype</vt:lpstr>
      <vt:lpstr>PowerPoint Presentation</vt:lpstr>
      <vt:lpstr>Conclusion</vt:lpstr>
      <vt:lpstr>Technical Feasibility</vt:lpstr>
      <vt:lpstr>Technical Feasibility</vt:lpstr>
      <vt:lpstr>Technical Feasibility</vt:lpstr>
      <vt:lpstr>Economic  Feasibility</vt:lpstr>
      <vt:lpstr>Economic  Feasibility</vt:lpstr>
      <vt:lpstr>Economic  Feasibility</vt:lpstr>
      <vt:lpstr> Organization  Feasibility</vt:lpstr>
      <vt:lpstr> Organization  Feasibility</vt:lpstr>
      <vt:lpstr>ESTIMATED EXPENSES</vt:lpstr>
      <vt:lpstr>Last  words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Hatley  App</dc:title>
  <dc:creator>abdo omar</dc:creator>
  <cp:lastModifiedBy>Abdulrahman Omar</cp:lastModifiedBy>
  <cp:revision>1</cp:revision>
  <dcterms:modified xsi:type="dcterms:W3CDTF">2024-02-10T16:23:20Z</dcterms:modified>
</cp:coreProperties>
</file>